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8"/>
  </p:notesMasterIdLst>
  <p:sldIdLst>
    <p:sldId id="922" r:id="rId2"/>
    <p:sldId id="967" r:id="rId3"/>
    <p:sldId id="627" r:id="rId4"/>
    <p:sldId id="964" r:id="rId5"/>
    <p:sldId id="965" r:id="rId6"/>
    <p:sldId id="966" r:id="rId7"/>
    <p:sldId id="923" r:id="rId8"/>
    <p:sldId id="924" r:id="rId9"/>
    <p:sldId id="968" r:id="rId10"/>
    <p:sldId id="969" r:id="rId11"/>
    <p:sldId id="970" r:id="rId12"/>
    <p:sldId id="971" r:id="rId13"/>
    <p:sldId id="925" r:id="rId14"/>
    <p:sldId id="972" r:id="rId15"/>
    <p:sldId id="973" r:id="rId16"/>
    <p:sldId id="1045" r:id="rId17"/>
    <p:sldId id="1047" r:id="rId18"/>
    <p:sldId id="1046" r:id="rId19"/>
    <p:sldId id="975" r:id="rId20"/>
    <p:sldId id="1044" r:id="rId21"/>
    <p:sldId id="926" r:id="rId22"/>
    <p:sldId id="976" r:id="rId23"/>
    <p:sldId id="974" r:id="rId24"/>
    <p:sldId id="978" r:id="rId25"/>
    <p:sldId id="977" r:id="rId26"/>
    <p:sldId id="979" r:id="rId27"/>
    <p:sldId id="927" r:id="rId28"/>
    <p:sldId id="928" r:id="rId29"/>
    <p:sldId id="980" r:id="rId30"/>
    <p:sldId id="981" r:id="rId31"/>
    <p:sldId id="982" r:id="rId32"/>
    <p:sldId id="983" r:id="rId33"/>
    <p:sldId id="940" r:id="rId34"/>
    <p:sldId id="993" r:id="rId35"/>
    <p:sldId id="999" r:id="rId36"/>
    <p:sldId id="996" r:id="rId37"/>
    <p:sldId id="998" r:id="rId38"/>
    <p:sldId id="997" r:id="rId39"/>
    <p:sldId id="995" r:id="rId40"/>
    <p:sldId id="931" r:id="rId41"/>
    <p:sldId id="984" r:id="rId42"/>
    <p:sldId id="985" r:id="rId43"/>
    <p:sldId id="986" r:id="rId44"/>
    <p:sldId id="987" r:id="rId45"/>
    <p:sldId id="937" r:id="rId46"/>
    <p:sldId id="988" r:id="rId47"/>
    <p:sldId id="989" r:id="rId48"/>
    <p:sldId id="938" r:id="rId49"/>
    <p:sldId id="941" r:id="rId50"/>
    <p:sldId id="994" r:id="rId51"/>
    <p:sldId id="1004" r:id="rId52"/>
    <p:sldId id="1001" r:id="rId53"/>
    <p:sldId id="1003" r:id="rId54"/>
    <p:sldId id="1005" r:id="rId55"/>
    <p:sldId id="1006" r:id="rId56"/>
    <p:sldId id="1007" r:id="rId57"/>
    <p:sldId id="1008" r:id="rId58"/>
    <p:sldId id="943" r:id="rId59"/>
    <p:sldId id="942" r:id="rId60"/>
    <p:sldId id="1009" r:id="rId61"/>
    <p:sldId id="1012" r:id="rId62"/>
    <p:sldId id="1013" r:id="rId63"/>
    <p:sldId id="1014" r:id="rId64"/>
    <p:sldId id="950" r:id="rId65"/>
    <p:sldId id="955" r:id="rId66"/>
    <p:sldId id="958" r:id="rId67"/>
    <p:sldId id="1015" r:id="rId68"/>
    <p:sldId id="1016" r:id="rId69"/>
    <p:sldId id="1017" r:id="rId70"/>
    <p:sldId id="1018" r:id="rId71"/>
    <p:sldId id="1019" r:id="rId72"/>
    <p:sldId id="1020" r:id="rId73"/>
    <p:sldId id="959" r:id="rId74"/>
    <p:sldId id="1026" r:id="rId75"/>
    <p:sldId id="1027" r:id="rId76"/>
    <p:sldId id="1028" r:id="rId77"/>
    <p:sldId id="962" r:id="rId78"/>
    <p:sldId id="1021" r:id="rId79"/>
    <p:sldId id="963" r:id="rId80"/>
    <p:sldId id="1022" r:id="rId81"/>
    <p:sldId id="960" r:id="rId82"/>
    <p:sldId id="1024" r:id="rId83"/>
    <p:sldId id="1023" r:id="rId84"/>
    <p:sldId id="961" r:id="rId85"/>
    <p:sldId id="1043" r:id="rId86"/>
    <p:sldId id="1025" r:id="rId87"/>
    <p:sldId id="951" r:id="rId88"/>
    <p:sldId id="1031" r:id="rId89"/>
    <p:sldId id="952" r:id="rId90"/>
    <p:sldId id="1048" r:id="rId91"/>
    <p:sldId id="1049" r:id="rId92"/>
    <p:sldId id="954" r:id="rId93"/>
    <p:sldId id="1030" r:id="rId94"/>
    <p:sldId id="1050" r:id="rId95"/>
    <p:sldId id="953" r:id="rId96"/>
    <p:sldId id="1038" r:id="rId97"/>
    <p:sldId id="1053" r:id="rId98"/>
    <p:sldId id="1052" r:id="rId99"/>
    <p:sldId id="1054" r:id="rId100"/>
    <p:sldId id="1051" r:id="rId101"/>
    <p:sldId id="957" r:id="rId102"/>
    <p:sldId id="1039" r:id="rId103"/>
    <p:sldId id="1040" r:id="rId104"/>
    <p:sldId id="1041" r:id="rId105"/>
    <p:sldId id="1042" r:id="rId106"/>
    <p:sldId id="956" r:id="rId107"/>
  </p:sldIdLst>
  <p:sldSz cx="14630400" cy="8229600"/>
  <p:notesSz cx="6858000" cy="9144000"/>
  <p:defaultTextStyle>
    <a:defPPr>
      <a:defRPr lang="en-US"/>
    </a:defPPr>
    <a:lvl1pPr marL="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92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AF4"/>
    <a:srgbClr val="09FE03"/>
    <a:srgbClr val="E5EBFF"/>
    <a:srgbClr val="EDF2FF"/>
    <a:srgbClr val="000000"/>
    <a:srgbClr val="F5FAFE"/>
    <a:srgbClr val="FCFBFD"/>
    <a:srgbClr val="E2E0E5"/>
    <a:srgbClr val="CBD9E6"/>
    <a:srgbClr val="B8C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9" autoAdjust="0"/>
    <p:restoredTop sz="85510" autoAdjust="0"/>
  </p:normalViewPr>
  <p:slideViewPr>
    <p:cSldViewPr snapToGrid="0">
      <p:cViewPr varScale="1">
        <p:scale>
          <a:sx n="90" d="100"/>
          <a:sy n="90" d="100"/>
        </p:scale>
        <p:origin x="1360" y="208"/>
      </p:cViewPr>
      <p:guideLst>
        <p:guide orient="horz"/>
        <p:guide pos="9215"/>
      </p:guideLst>
    </p:cSldViewPr>
  </p:slideViewPr>
  <p:outlineViewPr>
    <p:cViewPr>
      <p:scale>
        <a:sx n="33" d="100"/>
        <a:sy n="33" d="100"/>
      </p:scale>
      <p:origin x="0" y="-41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2706E-4E5F-4C4D-B4FB-427C21C6D91A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B35D3-EBAD-9D4F-91D4-4C6CF5CC7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8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95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example, since it makes intuitions clear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80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example, since it makes intuitions clear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6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example, since it makes intuitions clear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46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example, since it makes intuitions clear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64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example, since it makes intuitions clear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25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example, since it makes intuitions clear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9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3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87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3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9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16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65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15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76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94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56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82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40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2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84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84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8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2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3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6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63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88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276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5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</a:t>
            </a:r>
            <a:r>
              <a:rPr lang="en-US" dirty="0" err="1"/>
              <a:t>prev</a:t>
            </a:r>
            <a:r>
              <a:rPr lang="en-US" dirty="0"/>
              <a:t> work used the wrong obvious 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0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89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8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2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63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learned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644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outsource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404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75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21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84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8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7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24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18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52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4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930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795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896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05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32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94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example, since it makes intuitions clear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59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example, since it makes intuitions clear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B35D3-EBAD-9D4F-91D4-4C6CF5CC7C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2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2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9F66-D432-492F-A7B2-1AF35D39673D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9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FCA4-C2B0-4D88-9593-8443E8D3D9E1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FA1C-361D-48DE-B22A-6AE498666D7C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75490"/>
            <a:ext cx="14630399" cy="121163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480" indent="-411480"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/>
            </a:lvl1pPr>
            <a:lvl2pPr marL="891540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76467-9903-496D-BEE4-D0A3B0D9FE7C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6640" y="7777653"/>
            <a:ext cx="3413760" cy="438150"/>
          </a:xfrm>
        </p:spPr>
        <p:txBody>
          <a:bodyPr/>
          <a:lstStyle>
            <a:lvl1pPr>
              <a:defRPr sz="2160"/>
            </a:lvl1pPr>
          </a:lstStyle>
          <a:p>
            <a:fld id="{556D4C2F-3DDF-0E4B-A4E4-62E14C8D3C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304108"/>
            <a:ext cx="1214273" cy="96012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31521" y="1221278"/>
            <a:ext cx="13216621" cy="438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411914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9D5C-1B22-4845-9038-4E4D1E789440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8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CDC7C-7764-428F-A806-4A5151FF88F7}" type="datetime1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54717"/>
            <a:ext cx="1544320" cy="96012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731521" y="1387130"/>
            <a:ext cx="13216621" cy="548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383866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1842136"/>
            <a:ext cx="646430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2609850"/>
            <a:ext cx="646430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CD8F-F112-47E8-A9C2-E25F6FE93CCC}" type="datetime1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54717"/>
            <a:ext cx="1544320" cy="96012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31521" y="1387130"/>
            <a:ext cx="13216621" cy="548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122793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8985-6681-4018-95F4-88CBA022E21F}" type="datetime1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orner_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54717"/>
            <a:ext cx="1544320" cy="9601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31521" y="1387130"/>
            <a:ext cx="13216621" cy="548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37289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03E1-D6FB-415E-B326-3FAA0FE29D3E}" type="datetime1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2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88E5-90B0-4A79-88EE-87F17D2886FD}" type="datetime1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9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0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0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0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55199-C2D2-42FF-9040-F4837C3FB369}" type="datetime1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4C2F-3DDF-0E4B-A4E4-62E14C8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0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794" y="175490"/>
            <a:ext cx="11453092" cy="121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69259"/>
            <a:ext cx="13167360" cy="4930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AEC9D-CF6C-4D10-96BD-BC5B775634ED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6640" y="7797425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D4C2F-3DDF-0E4B-A4E4-62E14C8D3C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188861" y="4647748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385278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yangkevin2/neurips2021-lap3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0.png"/><Relationship Id="rId10" Type="http://schemas.openxmlformats.org/officeDocument/2006/relationships/image" Target="../media/image29.png"/><Relationship Id="rId4" Type="http://schemas.openxmlformats.org/officeDocument/2006/relationships/image" Target="../media/image220.png"/><Relationship Id="rId9" Type="http://schemas.openxmlformats.org/officeDocument/2006/relationships/image" Target="../media/image2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0.png"/><Relationship Id="rId1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20.png"/><Relationship Id="rId9" Type="http://schemas.openxmlformats.org/officeDocument/2006/relationships/image" Target="../media/image30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0.png"/><Relationship Id="rId1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20.png"/><Relationship Id="rId9" Type="http://schemas.openxmlformats.org/officeDocument/2006/relationships/image" Target="../media/image30.png"/><Relationship Id="rId1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0.png"/><Relationship Id="rId10" Type="http://schemas.openxmlformats.org/officeDocument/2006/relationships/image" Target="../media/image31.png"/><Relationship Id="rId4" Type="http://schemas.openxmlformats.org/officeDocument/2006/relationships/image" Target="../media/image220.png"/><Relationship Id="rId9" Type="http://schemas.openxmlformats.org/officeDocument/2006/relationships/image" Target="../media/image30.png"/><Relationship Id="rId1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0.png"/><Relationship Id="rId10" Type="http://schemas.openxmlformats.org/officeDocument/2006/relationships/image" Target="../media/image31.png"/><Relationship Id="rId4" Type="http://schemas.openxmlformats.org/officeDocument/2006/relationships/image" Target="../media/image220.png"/><Relationship Id="rId9" Type="http://schemas.openxmlformats.org/officeDocument/2006/relationships/image" Target="../media/image30.png"/><Relationship Id="rId1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6.png"/><Relationship Id="rId21" Type="http://schemas.openxmlformats.org/officeDocument/2006/relationships/image" Target="../media/image23.png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15" Type="http://schemas.openxmlformats.org/officeDocument/2006/relationships/image" Target="../media/image25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1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6.png"/><Relationship Id="rId21" Type="http://schemas.openxmlformats.org/officeDocument/2006/relationships/image" Target="../media/image23.png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15" Type="http://schemas.openxmlformats.org/officeDocument/2006/relationships/image" Target="../media/image25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1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6.png"/><Relationship Id="rId21" Type="http://schemas.openxmlformats.org/officeDocument/2006/relationships/image" Target="../media/image23.png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3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15" Type="http://schemas.openxmlformats.org/officeDocument/2006/relationships/image" Target="../media/image25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1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6.png"/><Relationship Id="rId21" Type="http://schemas.openxmlformats.org/officeDocument/2006/relationships/image" Target="../media/image23.png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3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15" Type="http://schemas.openxmlformats.org/officeDocument/2006/relationships/image" Target="../media/image25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1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5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6EAC6-BB1F-C94E-8751-53CB1D0C2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720" y="815910"/>
            <a:ext cx="13632960" cy="3284160"/>
          </a:xfrm>
        </p:spPr>
        <p:txBody>
          <a:bodyPr/>
          <a:lstStyle/>
          <a:p>
            <a:r>
              <a:rPr lang="en-US" sz="7680" dirty="0"/>
              <a:t>Learning Space Partitions </a:t>
            </a:r>
            <a:br>
              <a:rPr lang="en-US" sz="7680" dirty="0"/>
            </a:br>
            <a:r>
              <a:rPr lang="en-US" sz="7680" dirty="0"/>
              <a:t>for Path Planning</a:t>
            </a:r>
          </a:p>
        </p:txBody>
      </p:sp>
      <p:sp>
        <p:nvSpPr>
          <p:cNvPr id="8" name="Google Shape;101;p25">
            <a:extLst>
              <a:ext uri="{FF2B5EF4-FFF2-40B4-BE49-F238E27FC236}">
                <a16:creationId xmlns:a16="http://schemas.microsoft.com/office/drawing/2014/main" id="{1E7E29B9-E19C-F043-ADF9-2CAB0EF15E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8720" y="3753877"/>
            <a:ext cx="13632960" cy="1268160"/>
          </a:xfrm>
          <a:prstGeom prst="rect">
            <a:avLst/>
          </a:prstGeom>
        </p:spPr>
        <p:txBody>
          <a:bodyPr spcFirstLastPara="1" vert="horz" wrap="square" lIns="146280" tIns="146280" rIns="146280" bIns="14628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 dirty="0">
                <a:solidFill>
                  <a:srgbClr val="000000"/>
                </a:solidFill>
              </a:rPr>
              <a:t>Kevin Yang*</a:t>
            </a:r>
            <a:r>
              <a:rPr lang="en" sz="2400" baseline="30000" dirty="0">
                <a:solidFill>
                  <a:srgbClr val="000000"/>
                </a:solidFill>
              </a:rPr>
              <a:t>1</a:t>
            </a:r>
            <a:r>
              <a:rPr lang="en" sz="2400" dirty="0">
                <a:solidFill>
                  <a:srgbClr val="000000"/>
                </a:solidFill>
              </a:rPr>
              <a:t>, </a:t>
            </a:r>
            <a:r>
              <a:rPr lang="en" sz="2400" dirty="0" err="1">
                <a:solidFill>
                  <a:srgbClr val="000000"/>
                </a:solidFill>
              </a:rPr>
              <a:t>Tianjun</a:t>
            </a:r>
            <a:r>
              <a:rPr lang="en" sz="2400" dirty="0">
                <a:solidFill>
                  <a:srgbClr val="000000"/>
                </a:solidFill>
              </a:rPr>
              <a:t> Zhang*</a:t>
            </a:r>
            <a:r>
              <a:rPr lang="en" sz="2400" baseline="30000" dirty="0">
                <a:solidFill>
                  <a:schemeClr val="dk1"/>
                </a:solidFill>
              </a:rPr>
              <a:t>1</a:t>
            </a:r>
            <a:r>
              <a:rPr lang="en" sz="2400" dirty="0">
                <a:solidFill>
                  <a:srgbClr val="000000"/>
                </a:solidFill>
              </a:rPr>
              <a:t>, Chris Cummins</a:t>
            </a:r>
            <a:r>
              <a:rPr lang="en" sz="2400" baseline="30000" dirty="0">
                <a:solidFill>
                  <a:schemeClr val="dk1"/>
                </a:solidFill>
              </a:rPr>
              <a:t>2</a:t>
            </a:r>
            <a:r>
              <a:rPr lang="en" sz="2400" dirty="0">
                <a:solidFill>
                  <a:srgbClr val="000000"/>
                </a:solidFill>
              </a:rPr>
              <a:t>, Brandon Cui</a:t>
            </a:r>
            <a:r>
              <a:rPr lang="en" sz="2400" baseline="30000" dirty="0">
                <a:solidFill>
                  <a:schemeClr val="dk1"/>
                </a:solidFill>
              </a:rPr>
              <a:t>2</a:t>
            </a:r>
            <a:r>
              <a:rPr lang="en" sz="2400" dirty="0">
                <a:solidFill>
                  <a:srgbClr val="000000"/>
                </a:solidFill>
              </a:rPr>
              <a:t>, Benoit Steiner</a:t>
            </a:r>
            <a:r>
              <a:rPr lang="en" sz="2400" baseline="30000" dirty="0">
                <a:solidFill>
                  <a:schemeClr val="dk1"/>
                </a:solidFill>
              </a:rPr>
              <a:t>2</a:t>
            </a:r>
            <a:r>
              <a:rPr lang="en" sz="2400" dirty="0">
                <a:solidFill>
                  <a:srgbClr val="000000"/>
                </a:solidFill>
              </a:rPr>
              <a:t>, </a:t>
            </a:r>
          </a:p>
          <a:p>
            <a:pPr>
              <a:spcBef>
                <a:spcPts val="0"/>
              </a:spcBef>
            </a:pPr>
            <a:r>
              <a:rPr lang="en" sz="2400" dirty="0" err="1">
                <a:solidFill>
                  <a:srgbClr val="000000"/>
                </a:solidFill>
              </a:rPr>
              <a:t>Linnan</a:t>
            </a:r>
            <a:r>
              <a:rPr lang="en" sz="2400" dirty="0">
                <a:solidFill>
                  <a:srgbClr val="000000"/>
                </a:solidFill>
              </a:rPr>
              <a:t> Wang</a:t>
            </a:r>
            <a:r>
              <a:rPr lang="en" sz="2400" baseline="30000" dirty="0">
                <a:solidFill>
                  <a:schemeClr val="dk1"/>
                </a:solidFill>
              </a:rPr>
              <a:t>3</a:t>
            </a:r>
            <a:r>
              <a:rPr lang="en" sz="2400" dirty="0">
                <a:solidFill>
                  <a:srgbClr val="000000"/>
                </a:solidFill>
              </a:rPr>
              <a:t>, Joseph E. Gonzalez</a:t>
            </a:r>
            <a:r>
              <a:rPr lang="en" sz="2400" baseline="30000" dirty="0">
                <a:solidFill>
                  <a:schemeClr val="dk1"/>
                </a:solidFill>
              </a:rPr>
              <a:t>1</a:t>
            </a:r>
            <a:r>
              <a:rPr lang="en" sz="2400" dirty="0">
                <a:solidFill>
                  <a:srgbClr val="000000"/>
                </a:solidFill>
              </a:rPr>
              <a:t>, Dan Klein</a:t>
            </a:r>
            <a:r>
              <a:rPr lang="en" sz="2400" baseline="30000" dirty="0">
                <a:solidFill>
                  <a:schemeClr val="dk1"/>
                </a:solidFill>
              </a:rPr>
              <a:t>1</a:t>
            </a:r>
            <a:r>
              <a:rPr lang="en" sz="2400" dirty="0">
                <a:solidFill>
                  <a:srgbClr val="000000"/>
                </a:solidFill>
              </a:rPr>
              <a:t>, </a:t>
            </a:r>
            <a:r>
              <a:rPr lang="en" sz="2400" dirty="0" err="1">
                <a:solidFill>
                  <a:srgbClr val="000000"/>
                </a:solidFill>
              </a:rPr>
              <a:t>Yuandong</a:t>
            </a:r>
            <a:r>
              <a:rPr lang="en" sz="2400" dirty="0">
                <a:solidFill>
                  <a:srgbClr val="000000"/>
                </a:solidFill>
              </a:rPr>
              <a:t> Tian</a:t>
            </a:r>
            <a:r>
              <a:rPr lang="en" sz="2400" baseline="30000" dirty="0">
                <a:solidFill>
                  <a:schemeClr val="dk1"/>
                </a:solidFill>
              </a:rPr>
              <a:t>2</a:t>
            </a:r>
            <a:endParaRPr sz="2400" baseline="30000" dirty="0">
              <a:solidFill>
                <a:srgbClr val="000000"/>
              </a:solidFill>
            </a:endParaRPr>
          </a:p>
        </p:txBody>
      </p:sp>
      <p:sp>
        <p:nvSpPr>
          <p:cNvPr id="9" name="Google Shape;103;p25">
            <a:extLst>
              <a:ext uri="{FF2B5EF4-FFF2-40B4-BE49-F238E27FC236}">
                <a16:creationId xmlns:a16="http://schemas.microsoft.com/office/drawing/2014/main" id="{0EAA6601-F46B-ED45-9135-EA1EFF68C617}"/>
              </a:ext>
            </a:extLst>
          </p:cNvPr>
          <p:cNvSpPr txBox="1"/>
          <p:nvPr/>
        </p:nvSpPr>
        <p:spPr>
          <a:xfrm>
            <a:off x="3445200" y="5022037"/>
            <a:ext cx="77400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algn="ctr"/>
            <a:r>
              <a:rPr lang="en" sz="1600" baseline="30000" dirty="0"/>
              <a:t>1</a:t>
            </a:r>
            <a:r>
              <a:rPr lang="en" sz="1600" dirty="0"/>
              <a:t>UC Berkeley             </a:t>
            </a:r>
            <a:r>
              <a:rPr lang="en" sz="1600" baseline="30000" dirty="0"/>
              <a:t>2</a:t>
            </a:r>
            <a:r>
              <a:rPr lang="en" sz="1600" dirty="0"/>
              <a:t>Facebook AI Research           </a:t>
            </a:r>
            <a:r>
              <a:rPr lang="en" sz="1600" baseline="30000" dirty="0"/>
              <a:t>3</a:t>
            </a:r>
            <a:r>
              <a:rPr lang="en" sz="1600" dirty="0"/>
              <a:t>Brown University</a:t>
            </a:r>
            <a:endParaRPr sz="1600" dirty="0"/>
          </a:p>
        </p:txBody>
      </p:sp>
      <p:pic>
        <p:nvPicPr>
          <p:cNvPr id="20" name="Google Shape;104;p25">
            <a:extLst>
              <a:ext uri="{FF2B5EF4-FFF2-40B4-BE49-F238E27FC236}">
                <a16:creationId xmlns:a16="http://schemas.microsoft.com/office/drawing/2014/main" id="{E3153027-A562-8443-A5D4-779557FB1C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815" y="6029784"/>
            <a:ext cx="1650949" cy="157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5;p25">
            <a:extLst>
              <a:ext uri="{FF2B5EF4-FFF2-40B4-BE49-F238E27FC236}">
                <a16:creationId xmlns:a16="http://schemas.microsoft.com/office/drawing/2014/main" id="{FEF89EFA-0AE8-C64C-97EE-943F37FEBF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585"/>
          <a:stretch/>
        </p:blipFill>
        <p:spPr>
          <a:xfrm>
            <a:off x="10108428" y="6029763"/>
            <a:ext cx="1205490" cy="157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6;p25">
            <a:extLst>
              <a:ext uri="{FF2B5EF4-FFF2-40B4-BE49-F238E27FC236}">
                <a16:creationId xmlns:a16="http://schemas.microsoft.com/office/drawing/2014/main" id="{A94C1E21-7B8B-8448-B9D2-3DDEB259852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90670" y="6029763"/>
            <a:ext cx="1576560" cy="157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08;p25">
            <a:extLst>
              <a:ext uri="{FF2B5EF4-FFF2-40B4-BE49-F238E27FC236}">
                <a16:creationId xmlns:a16="http://schemas.microsoft.com/office/drawing/2014/main" id="{9E500196-825D-CE46-8CE2-563BC0351AD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308" t="9186" r="8336" b="26214"/>
          <a:stretch/>
        </p:blipFill>
        <p:spPr>
          <a:xfrm>
            <a:off x="65815" y="6029784"/>
            <a:ext cx="1540884" cy="157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09;p25">
            <a:extLst>
              <a:ext uri="{FF2B5EF4-FFF2-40B4-BE49-F238E27FC236}">
                <a16:creationId xmlns:a16="http://schemas.microsoft.com/office/drawing/2014/main" id="{1CBF6EC9-92AB-6843-925E-4391FA6FF0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9880" y="6029785"/>
            <a:ext cx="1576520" cy="157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0;p25">
            <a:extLst>
              <a:ext uri="{FF2B5EF4-FFF2-40B4-BE49-F238E27FC236}">
                <a16:creationId xmlns:a16="http://schemas.microsoft.com/office/drawing/2014/main" id="{A7AC40ED-BAEF-EB4C-BD7B-501F2C7B80E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7516" y="6029785"/>
            <a:ext cx="1576520" cy="157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11;p25">
            <a:extLst>
              <a:ext uri="{FF2B5EF4-FFF2-40B4-BE49-F238E27FC236}">
                <a16:creationId xmlns:a16="http://schemas.microsoft.com/office/drawing/2014/main" id="{31167BF4-7C2D-FE4A-8478-8A26B250252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5152" y="6029774"/>
            <a:ext cx="1576520" cy="157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12;p25">
            <a:extLst>
              <a:ext uri="{FF2B5EF4-FFF2-40B4-BE49-F238E27FC236}">
                <a16:creationId xmlns:a16="http://schemas.microsoft.com/office/drawing/2014/main" id="{6FF7FCC7-F131-ED47-AF48-E86D72B4ADF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42231" r="28743" b="69294"/>
          <a:stretch/>
        </p:blipFill>
        <p:spPr>
          <a:xfrm>
            <a:off x="8542788" y="6029784"/>
            <a:ext cx="1454524" cy="157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13;p25">
            <a:extLst>
              <a:ext uri="{FF2B5EF4-FFF2-40B4-BE49-F238E27FC236}">
                <a16:creationId xmlns:a16="http://schemas.microsoft.com/office/drawing/2014/main" id="{11C43312-F774-AE4C-A312-76ED8ECF8C2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2682" r="11282" b="34913"/>
          <a:stretch/>
        </p:blipFill>
        <p:spPr>
          <a:xfrm>
            <a:off x="11425034" y="6029763"/>
            <a:ext cx="1454524" cy="1576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964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0EF6-9A2E-754A-9604-5292EACD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</a:t>
            </a:r>
          </a:p>
        </p:txBody>
      </p:sp>
      <p:sp>
        <p:nvSpPr>
          <p:cNvPr id="6" name="Google Shape;138;p27">
            <a:extLst>
              <a:ext uri="{FF2B5EF4-FFF2-40B4-BE49-F238E27FC236}">
                <a16:creationId xmlns:a16="http://schemas.microsoft.com/office/drawing/2014/main" id="{045788CD-8D4C-C144-9DDE-D54ABFB64CEC}"/>
              </a:ext>
            </a:extLst>
          </p:cNvPr>
          <p:cNvSpPr txBox="1"/>
          <p:nvPr/>
        </p:nvSpPr>
        <p:spPr>
          <a:xfrm>
            <a:off x="1448973" y="1871075"/>
            <a:ext cx="1173245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Goal: find the best path (e.g., state-action sequences							    in 	space      )	:		  </a:t>
            </a:r>
            <a:r>
              <a:rPr lang="en-US" b="1" dirty="0">
                <a:solidFill>
                  <a:schemeClr val="dk1"/>
                </a:solidFill>
              </a:rPr>
              <a:t>			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0765E1-9D0D-494C-B38D-18FFE07D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511" y="1928149"/>
            <a:ext cx="34925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B86A2A-BEC8-E543-8169-AC141A4E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2568032"/>
            <a:ext cx="3543300" cy="4191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92E0192-8090-EF47-B3BE-E4C39DC86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6624" y="1966249"/>
            <a:ext cx="330200" cy="355600"/>
          </a:xfrm>
          <a:prstGeom prst="rect">
            <a:avLst/>
          </a:prstGeom>
        </p:spPr>
      </p:pic>
      <p:pic>
        <p:nvPicPr>
          <p:cNvPr id="16" name="Google Shape;134;p27">
            <a:extLst>
              <a:ext uri="{FF2B5EF4-FFF2-40B4-BE49-F238E27FC236}">
                <a16:creationId xmlns:a16="http://schemas.microsoft.com/office/drawing/2014/main" id="{0BC43D45-2183-1B4B-B0E9-E17FFB1796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59" y="4161183"/>
            <a:ext cx="4143661" cy="2674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34937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Molecular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ABE51-253F-314C-9AF2-D4298A6A7A74}"/>
              </a:ext>
            </a:extLst>
          </p:cNvPr>
          <p:cNvSpPr/>
          <p:nvPr/>
        </p:nvSpPr>
        <p:spPr>
          <a:xfrm>
            <a:off x="2375045" y="5527510"/>
            <a:ext cx="75808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QED: </a:t>
            </a:r>
            <a:r>
              <a:rPr lang="en-US" sz="2000" dirty="0"/>
              <a:t>a synthetic measure of drug-likeness (easy property) </a:t>
            </a:r>
          </a:p>
          <a:p>
            <a:r>
              <a:rPr lang="en-US" sz="2000" b="1" dirty="0"/>
              <a:t>DRD2: </a:t>
            </a:r>
            <a:r>
              <a:rPr lang="en-US" sz="2000" dirty="0"/>
              <a:t>a measure of binding affinity to a human dopamine receptor</a:t>
            </a:r>
          </a:p>
          <a:p>
            <a:r>
              <a:rPr lang="en-US" sz="2000" b="1" dirty="0"/>
              <a:t>HIV: </a:t>
            </a:r>
            <a:r>
              <a:rPr lang="en-US" sz="2000" dirty="0"/>
              <a:t>estimated inhibition probability for HIV</a:t>
            </a:r>
          </a:p>
          <a:p>
            <a:r>
              <a:rPr lang="en-US" sz="2000" b="1" dirty="0"/>
              <a:t>SARS: </a:t>
            </a:r>
            <a:r>
              <a:rPr lang="en-US" sz="2000" dirty="0"/>
              <a:t>estimated inhibition probability for SARS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ACA0DDE-B1A5-2D43-8376-84271DC2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256375"/>
            <a:ext cx="14452600" cy="295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6A20E-7541-1042-8F97-7959CC8C705E}"/>
              </a:ext>
            </a:extLst>
          </p:cNvPr>
          <p:cNvSpPr txBox="1"/>
          <p:nvPr/>
        </p:nvSpPr>
        <p:spPr>
          <a:xfrm>
            <a:off x="1099844" y="7629378"/>
            <a:ext cx="1243071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paper for experiments on more 2D navigation environments, compiler phase ordering, synthetic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9D841-2EC3-9341-B80C-3C8CDC54C2D0}"/>
              </a:ext>
            </a:extLst>
          </p:cNvPr>
          <p:cNvSpPr/>
          <p:nvPr/>
        </p:nvSpPr>
        <p:spPr>
          <a:xfrm>
            <a:off x="576407" y="4831622"/>
            <a:ext cx="13822499" cy="424732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07B68-B49B-A14E-B804-DE74EDEA465F}"/>
              </a:ext>
            </a:extLst>
          </p:cNvPr>
          <p:cNvSpPr/>
          <p:nvPr/>
        </p:nvSpPr>
        <p:spPr>
          <a:xfrm>
            <a:off x="370392" y="2531424"/>
            <a:ext cx="347240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653BF-1533-2844-92C9-CE89063E2AB7}"/>
              </a:ext>
            </a:extLst>
          </p:cNvPr>
          <p:cNvSpPr/>
          <p:nvPr/>
        </p:nvSpPr>
        <p:spPr>
          <a:xfrm>
            <a:off x="1099843" y="4455802"/>
            <a:ext cx="2025321" cy="23194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848879-6E34-3B49-9F17-218A1C0EFBD1}"/>
              </a:ext>
            </a:extLst>
          </p:cNvPr>
          <p:cNvSpPr/>
          <p:nvPr/>
        </p:nvSpPr>
        <p:spPr>
          <a:xfrm>
            <a:off x="4643625" y="4456068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A5DCB-71D8-794A-B0B5-389E1F80A79A}"/>
              </a:ext>
            </a:extLst>
          </p:cNvPr>
          <p:cNvSpPr/>
          <p:nvPr/>
        </p:nvSpPr>
        <p:spPr>
          <a:xfrm>
            <a:off x="8394705" y="4455802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B5499-CB44-C449-B642-624EB7B6D26A}"/>
              </a:ext>
            </a:extLst>
          </p:cNvPr>
          <p:cNvSpPr/>
          <p:nvPr/>
        </p:nvSpPr>
        <p:spPr>
          <a:xfrm>
            <a:off x="12028672" y="4455802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A6059C-004F-D74A-8784-CB1D103FF9D2}"/>
              </a:ext>
            </a:extLst>
          </p:cNvPr>
          <p:cNvSpPr/>
          <p:nvPr/>
        </p:nvSpPr>
        <p:spPr>
          <a:xfrm>
            <a:off x="3692324" y="2594715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9C9D83-5730-D24B-B6AE-97CDF9D8B2B2}"/>
              </a:ext>
            </a:extLst>
          </p:cNvPr>
          <p:cNvSpPr/>
          <p:nvPr/>
        </p:nvSpPr>
        <p:spPr>
          <a:xfrm>
            <a:off x="7338349" y="2594715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70F0D5-C84A-DF43-B1AB-1C106AB41F06}"/>
              </a:ext>
            </a:extLst>
          </p:cNvPr>
          <p:cNvSpPr/>
          <p:nvPr/>
        </p:nvSpPr>
        <p:spPr>
          <a:xfrm>
            <a:off x="10995949" y="2577150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A1896-61DD-E74F-B0F1-B3392EEF7DDD}"/>
              </a:ext>
            </a:extLst>
          </p:cNvPr>
          <p:cNvSpPr txBox="1"/>
          <p:nvPr/>
        </p:nvSpPr>
        <p:spPr>
          <a:xfrm>
            <a:off x="1770101" y="2020856"/>
            <a:ext cx="6848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F542B-7A2E-0A40-9223-ADCAD1E46736}"/>
              </a:ext>
            </a:extLst>
          </p:cNvPr>
          <p:cNvSpPr txBox="1"/>
          <p:nvPr/>
        </p:nvSpPr>
        <p:spPr>
          <a:xfrm>
            <a:off x="5240946" y="2017509"/>
            <a:ext cx="8306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DRD2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9D73B3-FE2B-234A-8506-FE84F4E3695C}"/>
              </a:ext>
            </a:extLst>
          </p:cNvPr>
          <p:cNvSpPr txBox="1"/>
          <p:nvPr/>
        </p:nvSpPr>
        <p:spPr>
          <a:xfrm>
            <a:off x="9109046" y="2017509"/>
            <a:ext cx="5966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478FB-313B-F645-B594-7686A75EE2BD}"/>
              </a:ext>
            </a:extLst>
          </p:cNvPr>
          <p:cNvSpPr txBox="1"/>
          <p:nvPr/>
        </p:nvSpPr>
        <p:spPr>
          <a:xfrm>
            <a:off x="12658695" y="2017509"/>
            <a:ext cx="76527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SARS</a:t>
            </a:r>
          </a:p>
        </p:txBody>
      </p:sp>
    </p:spTree>
    <p:extLst>
      <p:ext uri="{BB962C8B-B14F-4D97-AF65-F5344CB8AC3E}">
        <p14:creationId xmlns:p14="http://schemas.microsoft.com/office/powerpoint/2010/main" val="20255201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63D7-BE25-FE42-90C1-9CDF46C2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015C8-7CE7-5C47-93E2-CA44769E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350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LaP</a:t>
            </a:r>
            <a:r>
              <a:rPr lang="en-US" baseline="30000" dirty="0"/>
              <a:t>3</a:t>
            </a:r>
            <a:r>
              <a:rPr lang="en-US" dirty="0"/>
              <a:t> is a meta-algorithm for black-box path planning which: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Repeatedly constructs a partition tree of regions, and samples from a leaf according to MCTS</a:t>
            </a:r>
          </a:p>
          <a:p>
            <a:endParaRPr lang="en-US" dirty="0"/>
          </a:p>
          <a:p>
            <a:r>
              <a:rPr lang="en-US" dirty="0"/>
              <a:t>Is designed according to theory</a:t>
            </a:r>
          </a:p>
          <a:p>
            <a:pPr lvl="1"/>
            <a:r>
              <a:rPr lang="en-US" dirty="0"/>
              <a:t>Partitions in a latent space</a:t>
            </a:r>
          </a:p>
          <a:p>
            <a:pPr lvl="1"/>
            <a:r>
              <a:rPr lang="en-US" dirty="0"/>
              <a:t>Uses the theoretically justified UCB metric</a:t>
            </a:r>
          </a:p>
          <a:p>
            <a:pPr lvl="1"/>
            <a:endParaRPr lang="en-US" dirty="0"/>
          </a:p>
          <a:p>
            <a:r>
              <a:rPr lang="en-US" dirty="0"/>
              <a:t>Substantially outperforms strong baselines across multiple diverse domains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F4AED6-19F5-E54A-8D31-AA19EBCC2B60}"/>
              </a:ext>
            </a:extLst>
          </p:cNvPr>
          <p:cNvSpPr/>
          <p:nvPr/>
        </p:nvSpPr>
        <p:spPr>
          <a:xfrm>
            <a:off x="505778" y="1703735"/>
            <a:ext cx="13553122" cy="635037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677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63D7-BE25-FE42-90C1-9CDF46C2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015C8-7CE7-5C47-93E2-CA44769E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350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LaP</a:t>
            </a:r>
            <a:r>
              <a:rPr lang="en-US" baseline="30000" dirty="0"/>
              <a:t>3</a:t>
            </a:r>
            <a:r>
              <a:rPr lang="en-US" dirty="0"/>
              <a:t> is a meta-algorithm for black-box path planning which: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Repeatedly constructs a partition tree of regions, and samples from a leaf according to MCTS</a:t>
            </a:r>
          </a:p>
          <a:p>
            <a:endParaRPr lang="en-US" dirty="0"/>
          </a:p>
          <a:p>
            <a:r>
              <a:rPr lang="en-US" dirty="0"/>
              <a:t>Is designed according to theory</a:t>
            </a:r>
          </a:p>
          <a:p>
            <a:pPr lvl="1"/>
            <a:r>
              <a:rPr lang="en-US" dirty="0"/>
              <a:t>Partitions in a latent space</a:t>
            </a:r>
          </a:p>
          <a:p>
            <a:pPr lvl="1"/>
            <a:r>
              <a:rPr lang="en-US" dirty="0"/>
              <a:t>Uses the theoretically justified UCB metric</a:t>
            </a:r>
          </a:p>
          <a:p>
            <a:pPr lvl="1"/>
            <a:endParaRPr lang="en-US" dirty="0"/>
          </a:p>
          <a:p>
            <a:r>
              <a:rPr lang="en-US" dirty="0"/>
              <a:t>Substantially outperforms strong baselines across multiple diverse domains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21041D-66CB-2340-9BC0-A3DCD63CA515}"/>
              </a:ext>
            </a:extLst>
          </p:cNvPr>
          <p:cNvSpPr/>
          <p:nvPr/>
        </p:nvSpPr>
        <p:spPr>
          <a:xfrm>
            <a:off x="505778" y="2843213"/>
            <a:ext cx="13553122" cy="5210897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892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63D7-BE25-FE42-90C1-9CDF46C2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015C8-7CE7-5C47-93E2-CA44769E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350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LaP</a:t>
            </a:r>
            <a:r>
              <a:rPr lang="en-US" baseline="30000" dirty="0"/>
              <a:t>3</a:t>
            </a:r>
            <a:r>
              <a:rPr lang="en-US" dirty="0"/>
              <a:t> is a meta-algorithm for black-box path planning which: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Repeatedly constructs a partition tree of regions, and samples from a leaf according to MCTS</a:t>
            </a:r>
          </a:p>
          <a:p>
            <a:endParaRPr lang="en-US" dirty="0"/>
          </a:p>
          <a:p>
            <a:r>
              <a:rPr lang="en-US" dirty="0"/>
              <a:t>Is designed according to theory</a:t>
            </a:r>
          </a:p>
          <a:p>
            <a:pPr lvl="1"/>
            <a:r>
              <a:rPr lang="en-US" dirty="0"/>
              <a:t>Partitions in a latent space</a:t>
            </a:r>
          </a:p>
          <a:p>
            <a:pPr lvl="1"/>
            <a:r>
              <a:rPr lang="en-US" dirty="0"/>
              <a:t>Uses the theoretically justified UCB metric</a:t>
            </a:r>
          </a:p>
          <a:p>
            <a:pPr lvl="1"/>
            <a:endParaRPr lang="en-US" dirty="0"/>
          </a:p>
          <a:p>
            <a:r>
              <a:rPr lang="en-US" dirty="0"/>
              <a:t>Substantially outperforms strong baselines across multiple diverse domains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316912-6EEC-2E4B-BA06-BD6C3BA65EBC}"/>
              </a:ext>
            </a:extLst>
          </p:cNvPr>
          <p:cNvSpPr/>
          <p:nvPr/>
        </p:nvSpPr>
        <p:spPr>
          <a:xfrm>
            <a:off x="505778" y="4229100"/>
            <a:ext cx="13553122" cy="382501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997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63D7-BE25-FE42-90C1-9CDF46C2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015C8-7CE7-5C47-93E2-CA44769E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350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LaP</a:t>
            </a:r>
            <a:r>
              <a:rPr lang="en-US" baseline="30000" dirty="0"/>
              <a:t>3</a:t>
            </a:r>
            <a:r>
              <a:rPr lang="en-US" dirty="0"/>
              <a:t> is a meta-algorithm for black-box path planning which: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Repeatedly constructs a partition tree of regions, and samples from a leaf according to MCTS</a:t>
            </a:r>
          </a:p>
          <a:p>
            <a:endParaRPr lang="en-US" dirty="0"/>
          </a:p>
          <a:p>
            <a:r>
              <a:rPr lang="en-US" dirty="0"/>
              <a:t>Is designed according to theory</a:t>
            </a:r>
          </a:p>
          <a:p>
            <a:pPr lvl="1"/>
            <a:r>
              <a:rPr lang="en-US" dirty="0"/>
              <a:t>Partitions in a latent space</a:t>
            </a:r>
          </a:p>
          <a:p>
            <a:pPr lvl="1"/>
            <a:r>
              <a:rPr lang="en-US" dirty="0"/>
              <a:t>Uses the theoretically justified UCB metric</a:t>
            </a:r>
          </a:p>
          <a:p>
            <a:pPr lvl="1"/>
            <a:endParaRPr lang="en-US" dirty="0"/>
          </a:p>
          <a:p>
            <a:r>
              <a:rPr lang="en-US" dirty="0"/>
              <a:t>Substantially outperforms strong baselines across multiple diverse domains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72473B-6692-DE48-A728-4563F2A77C61}"/>
              </a:ext>
            </a:extLst>
          </p:cNvPr>
          <p:cNvSpPr/>
          <p:nvPr/>
        </p:nvSpPr>
        <p:spPr>
          <a:xfrm>
            <a:off x="505778" y="6486524"/>
            <a:ext cx="13553122" cy="156758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603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63D7-BE25-FE42-90C1-9CDF46C2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015C8-7CE7-5C47-93E2-CA44769E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350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LaP</a:t>
            </a:r>
            <a:r>
              <a:rPr lang="en-US" baseline="30000" dirty="0"/>
              <a:t>3</a:t>
            </a:r>
            <a:r>
              <a:rPr lang="en-US" dirty="0"/>
              <a:t> is a meta-algorithm for black-box path planning which: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Repeatedly constructs a partition tree of regions, and samples from a leaf according to MCTS</a:t>
            </a:r>
          </a:p>
          <a:p>
            <a:endParaRPr lang="en-US" dirty="0"/>
          </a:p>
          <a:p>
            <a:r>
              <a:rPr lang="en-US" dirty="0"/>
              <a:t>Is designed according to theory</a:t>
            </a:r>
          </a:p>
          <a:p>
            <a:pPr lvl="1"/>
            <a:r>
              <a:rPr lang="en-US" dirty="0"/>
              <a:t>Partitions in a latent space</a:t>
            </a:r>
          </a:p>
          <a:p>
            <a:pPr lvl="1"/>
            <a:r>
              <a:rPr lang="en-US" dirty="0"/>
              <a:t>Uses the theoretically justified UCB metric</a:t>
            </a:r>
          </a:p>
          <a:p>
            <a:pPr lvl="1"/>
            <a:endParaRPr lang="en-US" dirty="0"/>
          </a:p>
          <a:p>
            <a:r>
              <a:rPr lang="en-US" dirty="0"/>
              <a:t>Substantially outperforms strong baselines across multiple diverse domains</a:t>
            </a:r>
          </a:p>
        </p:txBody>
      </p:sp>
    </p:spTree>
    <p:extLst>
      <p:ext uri="{BB962C8B-B14F-4D97-AF65-F5344CB8AC3E}">
        <p14:creationId xmlns:p14="http://schemas.microsoft.com/office/powerpoint/2010/main" val="35580659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6EAC6-BB1F-C94E-8751-53CB1D0C2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720" y="2062431"/>
            <a:ext cx="13632960" cy="3284160"/>
          </a:xfrm>
        </p:spPr>
        <p:txBody>
          <a:bodyPr/>
          <a:lstStyle/>
          <a:p>
            <a:r>
              <a:rPr lang="en-US" sz="7680" dirty="0"/>
              <a:t>Thanks!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CFFC5-61EE-5044-8E68-142310CF48BE}"/>
              </a:ext>
            </a:extLst>
          </p:cNvPr>
          <p:cNvSpPr/>
          <p:nvPr/>
        </p:nvSpPr>
        <p:spPr>
          <a:xfrm>
            <a:off x="4070658" y="4921859"/>
            <a:ext cx="648908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https://github.com/yangkevin2/neurips2021-lap3</a:t>
            </a:r>
            <a:endParaRPr lang="en-US" dirty="0"/>
          </a:p>
        </p:txBody>
      </p:sp>
      <p:pic>
        <p:nvPicPr>
          <p:cNvPr id="17" name="Google Shape;104;p25">
            <a:extLst>
              <a:ext uri="{FF2B5EF4-FFF2-40B4-BE49-F238E27FC236}">
                <a16:creationId xmlns:a16="http://schemas.microsoft.com/office/drawing/2014/main" id="{DFF52DCE-AA68-2A4D-8010-A5FE20DC9E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815" y="6029784"/>
            <a:ext cx="1650949" cy="157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5;p25">
            <a:extLst>
              <a:ext uri="{FF2B5EF4-FFF2-40B4-BE49-F238E27FC236}">
                <a16:creationId xmlns:a16="http://schemas.microsoft.com/office/drawing/2014/main" id="{312259A7-DBE3-2A46-BACE-77D6D0BF15B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585"/>
          <a:stretch/>
        </p:blipFill>
        <p:spPr>
          <a:xfrm>
            <a:off x="10108428" y="6029763"/>
            <a:ext cx="1205490" cy="157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06;p25">
            <a:extLst>
              <a:ext uri="{FF2B5EF4-FFF2-40B4-BE49-F238E27FC236}">
                <a16:creationId xmlns:a16="http://schemas.microsoft.com/office/drawing/2014/main" id="{E5F15A5F-ACDE-6242-90D8-63F081F7CE1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90670" y="6029763"/>
            <a:ext cx="1576560" cy="157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08;p25">
            <a:extLst>
              <a:ext uri="{FF2B5EF4-FFF2-40B4-BE49-F238E27FC236}">
                <a16:creationId xmlns:a16="http://schemas.microsoft.com/office/drawing/2014/main" id="{712F1884-98C2-794F-AA49-68272828E26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308" t="9186" r="8336" b="26214"/>
          <a:stretch/>
        </p:blipFill>
        <p:spPr>
          <a:xfrm>
            <a:off x="65815" y="6029784"/>
            <a:ext cx="1540884" cy="157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9;p25">
            <a:extLst>
              <a:ext uri="{FF2B5EF4-FFF2-40B4-BE49-F238E27FC236}">
                <a16:creationId xmlns:a16="http://schemas.microsoft.com/office/drawing/2014/main" id="{F1CE6F6E-FFEC-8A41-9E9A-7A10F357863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9880" y="6029785"/>
            <a:ext cx="1576520" cy="157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10;p25">
            <a:extLst>
              <a:ext uri="{FF2B5EF4-FFF2-40B4-BE49-F238E27FC236}">
                <a16:creationId xmlns:a16="http://schemas.microsoft.com/office/drawing/2014/main" id="{B8E2B3C2-D36D-E94C-AB88-9898C9FF26F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7516" y="6029785"/>
            <a:ext cx="1576520" cy="157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11;p25">
            <a:extLst>
              <a:ext uri="{FF2B5EF4-FFF2-40B4-BE49-F238E27FC236}">
                <a16:creationId xmlns:a16="http://schemas.microsoft.com/office/drawing/2014/main" id="{951657E9-8DF3-6B4E-B2EB-554BB6DFB08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55152" y="6029774"/>
            <a:ext cx="1576520" cy="157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12;p25">
            <a:extLst>
              <a:ext uri="{FF2B5EF4-FFF2-40B4-BE49-F238E27FC236}">
                <a16:creationId xmlns:a16="http://schemas.microsoft.com/office/drawing/2014/main" id="{443F40C3-EAF2-544F-A28C-43A9DBAE3C2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42231" r="28743" b="69294"/>
          <a:stretch/>
        </p:blipFill>
        <p:spPr>
          <a:xfrm>
            <a:off x="8542788" y="6029784"/>
            <a:ext cx="1454524" cy="157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13;p25">
            <a:extLst>
              <a:ext uri="{FF2B5EF4-FFF2-40B4-BE49-F238E27FC236}">
                <a16:creationId xmlns:a16="http://schemas.microsoft.com/office/drawing/2014/main" id="{7D2CF6BF-8CA0-2D42-BE4E-B738C237DBC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2682" r="11282" b="34913"/>
          <a:stretch/>
        </p:blipFill>
        <p:spPr>
          <a:xfrm>
            <a:off x="11425034" y="6029763"/>
            <a:ext cx="1454524" cy="1576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380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0EF6-9A2E-754A-9604-5292EACD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</a:t>
            </a:r>
          </a:p>
        </p:txBody>
      </p:sp>
      <p:sp>
        <p:nvSpPr>
          <p:cNvPr id="6" name="Google Shape;138;p27">
            <a:extLst>
              <a:ext uri="{FF2B5EF4-FFF2-40B4-BE49-F238E27FC236}">
                <a16:creationId xmlns:a16="http://schemas.microsoft.com/office/drawing/2014/main" id="{045788CD-8D4C-C144-9DDE-D54ABFB64CEC}"/>
              </a:ext>
            </a:extLst>
          </p:cNvPr>
          <p:cNvSpPr txBox="1"/>
          <p:nvPr/>
        </p:nvSpPr>
        <p:spPr>
          <a:xfrm>
            <a:off x="1448973" y="1871075"/>
            <a:ext cx="1173245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Goal: find the best path (e.g., state-action sequences							    in 	space      )	:		  </a:t>
            </a:r>
            <a:r>
              <a:rPr lang="en-US" b="1" dirty="0">
                <a:solidFill>
                  <a:schemeClr val="dk1"/>
                </a:solidFill>
              </a:rPr>
              <a:t>			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0765E1-9D0D-494C-B38D-18FFE07D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511" y="1928149"/>
            <a:ext cx="34925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B86A2A-BEC8-E543-8169-AC141A4E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2568032"/>
            <a:ext cx="3543300" cy="4191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92E0192-8090-EF47-B3BE-E4C39DC86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6624" y="1966249"/>
            <a:ext cx="330200" cy="355600"/>
          </a:xfrm>
          <a:prstGeom prst="rect">
            <a:avLst/>
          </a:prstGeom>
        </p:spPr>
      </p:pic>
      <p:pic>
        <p:nvPicPr>
          <p:cNvPr id="16" name="Google Shape;134;p27">
            <a:extLst>
              <a:ext uri="{FF2B5EF4-FFF2-40B4-BE49-F238E27FC236}">
                <a16:creationId xmlns:a16="http://schemas.microsoft.com/office/drawing/2014/main" id="{0BC43D45-2183-1B4B-B0E9-E17FFB1796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59" y="4161183"/>
            <a:ext cx="4143661" cy="2674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5;p27">
            <a:extLst>
              <a:ext uri="{FF2B5EF4-FFF2-40B4-BE49-F238E27FC236}">
                <a16:creationId xmlns:a16="http://schemas.microsoft.com/office/drawing/2014/main" id="{197A1934-FCC2-004A-B750-895DD9B80C3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4631" y="4186818"/>
            <a:ext cx="2951558" cy="262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90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0EF6-9A2E-754A-9604-5292EACD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</a:t>
            </a:r>
          </a:p>
        </p:txBody>
      </p:sp>
      <p:sp>
        <p:nvSpPr>
          <p:cNvPr id="6" name="Google Shape;138;p27">
            <a:extLst>
              <a:ext uri="{FF2B5EF4-FFF2-40B4-BE49-F238E27FC236}">
                <a16:creationId xmlns:a16="http://schemas.microsoft.com/office/drawing/2014/main" id="{045788CD-8D4C-C144-9DDE-D54ABFB64CEC}"/>
              </a:ext>
            </a:extLst>
          </p:cNvPr>
          <p:cNvSpPr txBox="1"/>
          <p:nvPr/>
        </p:nvSpPr>
        <p:spPr>
          <a:xfrm>
            <a:off x="1448973" y="1871075"/>
            <a:ext cx="1173245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Goal: find the best path (e.g., state-action sequences							    in 	space      )	:		  </a:t>
            </a:r>
            <a:r>
              <a:rPr lang="en-US" b="1" dirty="0">
                <a:solidFill>
                  <a:schemeClr val="dk1"/>
                </a:solidFill>
              </a:rPr>
              <a:t>			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0765E1-9D0D-494C-B38D-18FFE07D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511" y="1928149"/>
            <a:ext cx="34925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B86A2A-BEC8-E543-8169-AC141A4E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2568032"/>
            <a:ext cx="3543300" cy="4191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92E0192-8090-EF47-B3BE-E4C39DC86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6624" y="1966249"/>
            <a:ext cx="330200" cy="355600"/>
          </a:xfrm>
          <a:prstGeom prst="rect">
            <a:avLst/>
          </a:prstGeom>
        </p:spPr>
      </p:pic>
      <p:pic>
        <p:nvPicPr>
          <p:cNvPr id="16" name="Google Shape;134;p27">
            <a:extLst>
              <a:ext uri="{FF2B5EF4-FFF2-40B4-BE49-F238E27FC236}">
                <a16:creationId xmlns:a16="http://schemas.microsoft.com/office/drawing/2014/main" id="{0BC43D45-2183-1B4B-B0E9-E17FFB1796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59" y="4161183"/>
            <a:ext cx="4143661" cy="2674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5;p27">
            <a:extLst>
              <a:ext uri="{FF2B5EF4-FFF2-40B4-BE49-F238E27FC236}">
                <a16:creationId xmlns:a16="http://schemas.microsoft.com/office/drawing/2014/main" id="{197A1934-FCC2-004A-B750-895DD9B80C3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4631" y="4186818"/>
            <a:ext cx="2951558" cy="262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ifference Between Molecules and Compounds (with Comparison Chart) - Bio  Differences">
            <a:extLst>
              <a:ext uri="{FF2B5EF4-FFF2-40B4-BE49-F238E27FC236}">
                <a16:creationId xmlns:a16="http://schemas.microsoft.com/office/drawing/2014/main" id="{CFC08B8A-CA94-3C4B-B040-C0387FCC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189" y="4442006"/>
            <a:ext cx="5764211" cy="239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31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</p:spTree>
    <p:extLst>
      <p:ext uri="{BB962C8B-B14F-4D97-AF65-F5344CB8AC3E}">
        <p14:creationId xmlns:p14="http://schemas.microsoft.com/office/powerpoint/2010/main" val="502274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1A75BA3-5001-D949-898F-9920C9F0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96" y="3743326"/>
            <a:ext cx="2578950" cy="257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1623255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1A75BA3-5001-D949-898F-9920C9F0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96" y="3743326"/>
            <a:ext cx="2578950" cy="257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pic>
        <p:nvPicPr>
          <p:cNvPr id="12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5E9087F7-D523-2E48-BEDB-528F6C070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0104" t="4690" r="73219" b="80718"/>
          <a:stretch/>
        </p:blipFill>
        <p:spPr>
          <a:xfrm rot="8822030">
            <a:off x="1849536" y="4798926"/>
            <a:ext cx="457200" cy="400050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DDC140-B2DF-CD4C-AB63-322FF3112624}"/>
              </a:ext>
            </a:extLst>
          </p:cNvPr>
          <p:cNvCxnSpPr/>
          <p:nvPr/>
        </p:nvCxnSpPr>
        <p:spPr>
          <a:xfrm>
            <a:off x="2177380" y="4257673"/>
            <a:ext cx="0" cy="31354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4F5B2F-FFBC-A44E-8456-1B38FE5BD7B6}"/>
              </a:ext>
            </a:extLst>
          </p:cNvPr>
          <p:cNvCxnSpPr>
            <a:cxnSpLocks/>
          </p:cNvCxnSpPr>
          <p:nvPr/>
        </p:nvCxnSpPr>
        <p:spPr>
          <a:xfrm>
            <a:off x="2177380" y="4571220"/>
            <a:ext cx="153415" cy="266049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E49F7A-A9AE-AC49-B01B-A194BEF63C15}"/>
              </a:ext>
            </a:extLst>
          </p:cNvPr>
          <p:cNvCxnSpPr>
            <a:cxnSpLocks/>
          </p:cNvCxnSpPr>
          <p:nvPr/>
        </p:nvCxnSpPr>
        <p:spPr>
          <a:xfrm>
            <a:off x="2395329" y="4837269"/>
            <a:ext cx="459225" cy="37586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FCF48D-BD0E-1040-BEA1-1CCAC9786D49}"/>
              </a:ext>
            </a:extLst>
          </p:cNvPr>
          <p:cNvCxnSpPr>
            <a:cxnSpLocks/>
          </p:cNvCxnSpPr>
          <p:nvPr/>
        </p:nvCxnSpPr>
        <p:spPr>
          <a:xfrm flipV="1">
            <a:off x="2704693" y="4891960"/>
            <a:ext cx="135578" cy="303635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B178AA-4440-9D4F-8034-60878DA4D06F}"/>
              </a:ext>
            </a:extLst>
          </p:cNvPr>
          <p:cNvCxnSpPr>
            <a:cxnSpLocks/>
          </p:cNvCxnSpPr>
          <p:nvPr/>
        </p:nvCxnSpPr>
        <p:spPr>
          <a:xfrm>
            <a:off x="2302219" y="5247794"/>
            <a:ext cx="373898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88CFE3-853D-5248-A6E4-4609487E93B7}"/>
              </a:ext>
            </a:extLst>
          </p:cNvPr>
          <p:cNvCxnSpPr>
            <a:cxnSpLocks/>
          </p:cNvCxnSpPr>
          <p:nvPr/>
        </p:nvCxnSpPr>
        <p:spPr>
          <a:xfrm flipH="1">
            <a:off x="2302219" y="5043777"/>
            <a:ext cx="186949" cy="20401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C4DBA2-B5D1-E749-8794-333E86DFAB88}"/>
              </a:ext>
            </a:extLst>
          </p:cNvPr>
          <p:cNvCxnSpPr>
            <a:cxnSpLocks/>
          </p:cNvCxnSpPr>
          <p:nvPr/>
        </p:nvCxnSpPr>
        <p:spPr>
          <a:xfrm flipH="1">
            <a:off x="2196935" y="5015200"/>
            <a:ext cx="249369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57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1A75BA3-5001-D949-898F-9920C9F0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96" y="3743326"/>
            <a:ext cx="2578950" cy="257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54023-6B55-D147-8AA5-2002BF237209}"/>
              </a:ext>
            </a:extLst>
          </p:cNvPr>
          <p:cNvSpPr txBox="1"/>
          <p:nvPr/>
        </p:nvSpPr>
        <p:spPr>
          <a:xfrm>
            <a:off x="1512656" y="1736019"/>
            <a:ext cx="121920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reward: Euclidean distance to goal, with bonus for reaching goal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F37CBDFD-0A77-E440-96A7-040A453C08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4" t="4690" r="73219" b="80718"/>
          <a:stretch/>
        </p:blipFill>
        <p:spPr>
          <a:xfrm rot="8822030">
            <a:off x="1849536" y="4798926"/>
            <a:ext cx="457200" cy="4000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E51FA7-62E9-6F4D-8914-856CFF3074F4}"/>
              </a:ext>
            </a:extLst>
          </p:cNvPr>
          <p:cNvCxnSpPr/>
          <p:nvPr/>
        </p:nvCxnSpPr>
        <p:spPr>
          <a:xfrm>
            <a:off x="2177380" y="4257673"/>
            <a:ext cx="0" cy="31354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EAD76D-F389-8D4F-ACFC-61563321CDCF}"/>
              </a:ext>
            </a:extLst>
          </p:cNvPr>
          <p:cNvCxnSpPr>
            <a:cxnSpLocks/>
          </p:cNvCxnSpPr>
          <p:nvPr/>
        </p:nvCxnSpPr>
        <p:spPr>
          <a:xfrm>
            <a:off x="2177380" y="4571220"/>
            <a:ext cx="153415" cy="266049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3F22A3-6C5D-BB4B-895F-91864A98B48E}"/>
              </a:ext>
            </a:extLst>
          </p:cNvPr>
          <p:cNvCxnSpPr>
            <a:cxnSpLocks/>
          </p:cNvCxnSpPr>
          <p:nvPr/>
        </p:nvCxnSpPr>
        <p:spPr>
          <a:xfrm>
            <a:off x="2395329" y="4837269"/>
            <a:ext cx="459225" cy="37586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721035-446B-B643-8BB6-147655481473}"/>
              </a:ext>
            </a:extLst>
          </p:cNvPr>
          <p:cNvCxnSpPr>
            <a:cxnSpLocks/>
          </p:cNvCxnSpPr>
          <p:nvPr/>
        </p:nvCxnSpPr>
        <p:spPr>
          <a:xfrm flipV="1">
            <a:off x="2704693" y="4891960"/>
            <a:ext cx="135578" cy="303635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5FA7D7-527E-8841-BD5B-1950240A663E}"/>
              </a:ext>
            </a:extLst>
          </p:cNvPr>
          <p:cNvCxnSpPr>
            <a:cxnSpLocks/>
          </p:cNvCxnSpPr>
          <p:nvPr/>
        </p:nvCxnSpPr>
        <p:spPr>
          <a:xfrm>
            <a:off x="2302219" y="5247794"/>
            <a:ext cx="373898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E265B4-8D44-7645-A125-06493F681E91}"/>
              </a:ext>
            </a:extLst>
          </p:cNvPr>
          <p:cNvCxnSpPr>
            <a:cxnSpLocks/>
          </p:cNvCxnSpPr>
          <p:nvPr/>
        </p:nvCxnSpPr>
        <p:spPr>
          <a:xfrm flipH="1">
            <a:off x="2302219" y="5043777"/>
            <a:ext cx="186949" cy="20401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21843D-4AF1-B244-954A-C29E2AFD15B0}"/>
              </a:ext>
            </a:extLst>
          </p:cNvPr>
          <p:cNvCxnSpPr>
            <a:cxnSpLocks/>
          </p:cNvCxnSpPr>
          <p:nvPr/>
        </p:nvCxnSpPr>
        <p:spPr>
          <a:xfrm flipH="1">
            <a:off x="2196935" y="5015200"/>
            <a:ext cx="249369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67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1A75BA3-5001-D949-898F-9920C9F0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96" y="3743326"/>
            <a:ext cx="2578950" cy="257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54023-6B55-D147-8AA5-2002BF237209}"/>
              </a:ext>
            </a:extLst>
          </p:cNvPr>
          <p:cNvSpPr txBox="1"/>
          <p:nvPr/>
        </p:nvSpPr>
        <p:spPr>
          <a:xfrm>
            <a:off x="1512656" y="1736019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reward: Euclidean distance to goal, with bonus for reaching goal</a:t>
            </a:r>
            <a:br>
              <a:rPr lang="en-US" dirty="0"/>
            </a:br>
            <a:r>
              <a:rPr lang="en-US" dirty="0"/>
              <a:t>Continuous actions, open-loop planning; raw image states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39809-B67C-3A43-8DFB-83C5B3A29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001F6E-DAF8-4946-ABB1-B7C033A6A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4" t="4690" r="73219" b="80718"/>
          <a:stretch/>
        </p:blipFill>
        <p:spPr>
          <a:xfrm rot="8822030">
            <a:off x="1849536" y="4798926"/>
            <a:ext cx="457200" cy="4000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F11558-6635-234E-B211-2D4D7FFE1838}"/>
              </a:ext>
            </a:extLst>
          </p:cNvPr>
          <p:cNvCxnSpPr/>
          <p:nvPr/>
        </p:nvCxnSpPr>
        <p:spPr>
          <a:xfrm>
            <a:off x="2177380" y="4257673"/>
            <a:ext cx="0" cy="31354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245CDB-449C-B644-8185-2D068DE04147}"/>
              </a:ext>
            </a:extLst>
          </p:cNvPr>
          <p:cNvCxnSpPr>
            <a:cxnSpLocks/>
          </p:cNvCxnSpPr>
          <p:nvPr/>
        </p:nvCxnSpPr>
        <p:spPr>
          <a:xfrm>
            <a:off x="2177380" y="4571220"/>
            <a:ext cx="153415" cy="266049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53930F-3E4E-B348-A0A3-EC8EDAD6828E}"/>
              </a:ext>
            </a:extLst>
          </p:cNvPr>
          <p:cNvCxnSpPr>
            <a:cxnSpLocks/>
          </p:cNvCxnSpPr>
          <p:nvPr/>
        </p:nvCxnSpPr>
        <p:spPr>
          <a:xfrm>
            <a:off x="2395329" y="4837269"/>
            <a:ext cx="459225" cy="37586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3260B3-6FE0-C343-A8C4-7CCEB488A53F}"/>
              </a:ext>
            </a:extLst>
          </p:cNvPr>
          <p:cNvCxnSpPr>
            <a:cxnSpLocks/>
          </p:cNvCxnSpPr>
          <p:nvPr/>
        </p:nvCxnSpPr>
        <p:spPr>
          <a:xfrm flipV="1">
            <a:off x="2704693" y="4891960"/>
            <a:ext cx="135578" cy="303635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49816-740D-804A-B465-4DD68978F938}"/>
              </a:ext>
            </a:extLst>
          </p:cNvPr>
          <p:cNvCxnSpPr>
            <a:cxnSpLocks/>
          </p:cNvCxnSpPr>
          <p:nvPr/>
        </p:nvCxnSpPr>
        <p:spPr>
          <a:xfrm>
            <a:off x="2302219" y="5247794"/>
            <a:ext cx="373898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61D2F6-5038-5A44-8CFD-064F295FD491}"/>
              </a:ext>
            </a:extLst>
          </p:cNvPr>
          <p:cNvCxnSpPr>
            <a:cxnSpLocks/>
          </p:cNvCxnSpPr>
          <p:nvPr/>
        </p:nvCxnSpPr>
        <p:spPr>
          <a:xfrm flipH="1">
            <a:off x="2302219" y="5043777"/>
            <a:ext cx="186949" cy="20401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2CDAE6-4DDA-5947-9CDB-A14B7499C4EE}"/>
              </a:ext>
            </a:extLst>
          </p:cNvPr>
          <p:cNvCxnSpPr>
            <a:cxnSpLocks/>
          </p:cNvCxnSpPr>
          <p:nvPr/>
        </p:nvCxnSpPr>
        <p:spPr>
          <a:xfrm flipH="1">
            <a:off x="2196935" y="5015200"/>
            <a:ext cx="249369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461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1A75BA3-5001-D949-898F-9920C9F0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96" y="3743326"/>
            <a:ext cx="2578950" cy="257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54023-6B55-D147-8AA5-2002BF237209}"/>
              </a:ext>
            </a:extLst>
          </p:cNvPr>
          <p:cNvSpPr txBox="1"/>
          <p:nvPr/>
        </p:nvSpPr>
        <p:spPr>
          <a:xfrm>
            <a:off x="1512656" y="1736019"/>
            <a:ext cx="121920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reward: Euclidean distance to goal, with bonus for reaching goal</a:t>
            </a:r>
            <a:br>
              <a:rPr lang="en-US" dirty="0"/>
            </a:br>
            <a:r>
              <a:rPr lang="en-US" dirty="0"/>
              <a:t>Continuous actions, open-loop planning; raw image states</a:t>
            </a:r>
          </a:p>
          <a:p>
            <a:r>
              <a:rPr lang="en-US" dirty="0"/>
              <a:t>Up to 216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432-dim optimization problem!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D56DC-AF46-E242-A35B-C04826AB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26C0875F-E970-FB4A-98E1-CD4D74FCC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4" t="4690" r="73219" b="80718"/>
          <a:stretch/>
        </p:blipFill>
        <p:spPr>
          <a:xfrm rot="8822030">
            <a:off x="1849536" y="4798926"/>
            <a:ext cx="457200" cy="4000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2CD8C1-4A5F-7B4D-B0D3-D8F492A5D39D}"/>
              </a:ext>
            </a:extLst>
          </p:cNvPr>
          <p:cNvCxnSpPr/>
          <p:nvPr/>
        </p:nvCxnSpPr>
        <p:spPr>
          <a:xfrm>
            <a:off x="2177380" y="4257673"/>
            <a:ext cx="0" cy="31354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11478D-CC50-7F40-8791-79511D09DA49}"/>
              </a:ext>
            </a:extLst>
          </p:cNvPr>
          <p:cNvCxnSpPr>
            <a:cxnSpLocks/>
          </p:cNvCxnSpPr>
          <p:nvPr/>
        </p:nvCxnSpPr>
        <p:spPr>
          <a:xfrm>
            <a:off x="2177380" y="4571220"/>
            <a:ext cx="153415" cy="266049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98B56D-6703-754A-A7A6-131161AB1195}"/>
              </a:ext>
            </a:extLst>
          </p:cNvPr>
          <p:cNvCxnSpPr>
            <a:cxnSpLocks/>
          </p:cNvCxnSpPr>
          <p:nvPr/>
        </p:nvCxnSpPr>
        <p:spPr>
          <a:xfrm>
            <a:off x="2395329" y="4837269"/>
            <a:ext cx="459225" cy="37586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3E408E-8177-9544-914D-1626ADCF6E9B}"/>
              </a:ext>
            </a:extLst>
          </p:cNvPr>
          <p:cNvCxnSpPr>
            <a:cxnSpLocks/>
          </p:cNvCxnSpPr>
          <p:nvPr/>
        </p:nvCxnSpPr>
        <p:spPr>
          <a:xfrm flipV="1">
            <a:off x="2704693" y="4891960"/>
            <a:ext cx="135578" cy="303635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F697FE-03F4-FA4B-AAE3-324C10B5987F}"/>
              </a:ext>
            </a:extLst>
          </p:cNvPr>
          <p:cNvCxnSpPr>
            <a:cxnSpLocks/>
          </p:cNvCxnSpPr>
          <p:nvPr/>
        </p:nvCxnSpPr>
        <p:spPr>
          <a:xfrm>
            <a:off x="2302219" y="5247794"/>
            <a:ext cx="373898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3D0534-FA69-A94F-A38B-7FBB2F10D8BE}"/>
              </a:ext>
            </a:extLst>
          </p:cNvPr>
          <p:cNvCxnSpPr>
            <a:cxnSpLocks/>
          </p:cNvCxnSpPr>
          <p:nvPr/>
        </p:nvCxnSpPr>
        <p:spPr>
          <a:xfrm flipH="1">
            <a:off x="2302219" y="5043777"/>
            <a:ext cx="186949" cy="20401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7D74DC-FF83-0E44-A376-F3ED5E12B946}"/>
              </a:ext>
            </a:extLst>
          </p:cNvPr>
          <p:cNvCxnSpPr>
            <a:cxnSpLocks/>
          </p:cNvCxnSpPr>
          <p:nvPr/>
        </p:nvCxnSpPr>
        <p:spPr>
          <a:xfrm flipH="1">
            <a:off x="2196935" y="5015200"/>
            <a:ext cx="249369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64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1A75BA3-5001-D949-898F-9920C9F0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96" y="3743326"/>
            <a:ext cx="2578950" cy="257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A18F5-83FD-894E-82F1-47727C97AE3B}"/>
              </a:ext>
            </a:extLst>
          </p:cNvPr>
          <p:cNvSpPr txBox="1"/>
          <p:nvPr/>
        </p:nvSpPr>
        <p:spPr>
          <a:xfrm>
            <a:off x="2163097" y="6312332"/>
            <a:ext cx="192469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14CFF1-E972-E14C-9044-182B3825EED3}"/>
              </a:ext>
            </a:extLst>
          </p:cNvPr>
          <p:cNvSpPr txBox="1"/>
          <p:nvPr/>
        </p:nvSpPr>
        <p:spPr>
          <a:xfrm>
            <a:off x="1512656" y="1736019"/>
            <a:ext cx="121920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reward: Euclidean distance to goal, with bonus for reaching goal</a:t>
            </a:r>
            <a:br>
              <a:rPr lang="en-US" dirty="0"/>
            </a:br>
            <a:r>
              <a:rPr lang="en-US" dirty="0"/>
              <a:t>Continuous actions, open-loop planning; raw image states</a:t>
            </a:r>
          </a:p>
          <a:p>
            <a:r>
              <a:rPr lang="en-US" dirty="0"/>
              <a:t>Up to 216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432-dim optimization problem!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A7C78-5CF8-1F4D-A6AE-D1F1E6B5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E714380B-5663-8C4E-9E7F-0E1939223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4" t="4690" r="73219" b="80718"/>
          <a:stretch/>
        </p:blipFill>
        <p:spPr>
          <a:xfrm rot="8822030">
            <a:off x="1849536" y="4798926"/>
            <a:ext cx="457200" cy="4000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C30FFD-66B7-BF4C-8BEE-2A3112AFA243}"/>
              </a:ext>
            </a:extLst>
          </p:cNvPr>
          <p:cNvCxnSpPr/>
          <p:nvPr/>
        </p:nvCxnSpPr>
        <p:spPr>
          <a:xfrm>
            <a:off x="2177380" y="4257673"/>
            <a:ext cx="0" cy="31354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1BCB5D-1810-BC4F-A125-68A2347DB612}"/>
              </a:ext>
            </a:extLst>
          </p:cNvPr>
          <p:cNvCxnSpPr>
            <a:cxnSpLocks/>
          </p:cNvCxnSpPr>
          <p:nvPr/>
        </p:nvCxnSpPr>
        <p:spPr>
          <a:xfrm>
            <a:off x="2177380" y="4571220"/>
            <a:ext cx="153415" cy="266049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2AE691-B628-9B4F-BC89-15C8347CE560}"/>
              </a:ext>
            </a:extLst>
          </p:cNvPr>
          <p:cNvCxnSpPr>
            <a:cxnSpLocks/>
          </p:cNvCxnSpPr>
          <p:nvPr/>
        </p:nvCxnSpPr>
        <p:spPr>
          <a:xfrm>
            <a:off x="2395329" y="4837269"/>
            <a:ext cx="459225" cy="37586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237FEA-720A-204B-AE27-96D7F19A4BEE}"/>
              </a:ext>
            </a:extLst>
          </p:cNvPr>
          <p:cNvCxnSpPr>
            <a:cxnSpLocks/>
          </p:cNvCxnSpPr>
          <p:nvPr/>
        </p:nvCxnSpPr>
        <p:spPr>
          <a:xfrm flipV="1">
            <a:off x="2704693" y="4891960"/>
            <a:ext cx="135578" cy="303635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4B125A-E169-FB44-AB41-12FB0A69A658}"/>
              </a:ext>
            </a:extLst>
          </p:cNvPr>
          <p:cNvCxnSpPr>
            <a:cxnSpLocks/>
          </p:cNvCxnSpPr>
          <p:nvPr/>
        </p:nvCxnSpPr>
        <p:spPr>
          <a:xfrm>
            <a:off x="2302219" y="5247794"/>
            <a:ext cx="373898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8BF62D-3804-5144-8F6D-3371073A80B8}"/>
              </a:ext>
            </a:extLst>
          </p:cNvPr>
          <p:cNvCxnSpPr>
            <a:cxnSpLocks/>
          </p:cNvCxnSpPr>
          <p:nvPr/>
        </p:nvCxnSpPr>
        <p:spPr>
          <a:xfrm flipH="1">
            <a:off x="2302219" y="5043777"/>
            <a:ext cx="186949" cy="20401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ABB52D-B53F-964D-B163-66F652A3E917}"/>
              </a:ext>
            </a:extLst>
          </p:cNvPr>
          <p:cNvCxnSpPr>
            <a:cxnSpLocks/>
          </p:cNvCxnSpPr>
          <p:nvPr/>
        </p:nvCxnSpPr>
        <p:spPr>
          <a:xfrm flipH="1">
            <a:off x="2196935" y="5015200"/>
            <a:ext cx="249369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85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Google Shape;119;p26">
            <a:extLst>
              <a:ext uri="{FF2B5EF4-FFF2-40B4-BE49-F238E27FC236}">
                <a16:creationId xmlns:a16="http://schemas.microsoft.com/office/drawing/2014/main" id="{2D0E5460-7FC0-1244-8D6F-0ADF8260F0D6}"/>
              </a:ext>
            </a:extLst>
          </p:cNvPr>
          <p:cNvSpPr txBox="1">
            <a:spLocks/>
          </p:cNvSpPr>
          <p:nvPr/>
        </p:nvSpPr>
        <p:spPr>
          <a:xfrm>
            <a:off x="1411088" y="1884481"/>
            <a:ext cx="11939152" cy="57402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Background: </a:t>
            </a:r>
            <a:r>
              <a:rPr lang="en-US" sz="3200" dirty="0"/>
              <a:t>Path Planning</a:t>
            </a:r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Method: </a:t>
            </a:r>
            <a:r>
              <a:rPr lang="en-US" sz="3200" dirty="0"/>
              <a:t>Latent Space Partitions for Path Planning</a:t>
            </a: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Theory: </a:t>
            </a:r>
            <a:r>
              <a:rPr lang="en-US" sz="3200" dirty="0"/>
              <a:t>Why Space Partitioning?</a:t>
            </a: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9D9D9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Practice: </a:t>
            </a:r>
            <a:r>
              <a:rPr lang="en-US" sz="3200" dirty="0"/>
              <a:t>Experimental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010C0-7B4B-0742-B467-5813B7598070}"/>
              </a:ext>
            </a:extLst>
          </p:cNvPr>
          <p:cNvSpPr/>
          <p:nvPr/>
        </p:nvSpPr>
        <p:spPr>
          <a:xfrm>
            <a:off x="1411088" y="1884481"/>
            <a:ext cx="9061650" cy="5530732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9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1A75BA3-5001-D949-898F-9920C9F0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96" y="3743326"/>
            <a:ext cx="2578950" cy="257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A18F5-83FD-894E-82F1-47727C97AE3B}"/>
              </a:ext>
            </a:extLst>
          </p:cNvPr>
          <p:cNvSpPr txBox="1"/>
          <p:nvPr/>
        </p:nvSpPr>
        <p:spPr>
          <a:xfrm>
            <a:off x="2163097" y="6312332"/>
            <a:ext cx="192469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C072D1-1201-C44B-9EFC-6EC72F004D08}"/>
              </a:ext>
            </a:extLst>
          </p:cNvPr>
          <p:cNvSpPr/>
          <p:nvPr/>
        </p:nvSpPr>
        <p:spPr>
          <a:xfrm>
            <a:off x="2115270" y="4987768"/>
            <a:ext cx="54864" cy="54864"/>
          </a:xfrm>
          <a:prstGeom prst="rect">
            <a:avLst/>
          </a:prstGeom>
          <a:solidFill>
            <a:srgbClr val="150AF4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1ABD3-7455-A243-A3B3-A978DB618BD4}"/>
              </a:ext>
            </a:extLst>
          </p:cNvPr>
          <p:cNvSpPr txBox="1"/>
          <p:nvPr/>
        </p:nvSpPr>
        <p:spPr>
          <a:xfrm>
            <a:off x="1512656" y="1736019"/>
            <a:ext cx="121920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reward: Euclidean distance to goal, with bonus for reaching goal</a:t>
            </a:r>
            <a:br>
              <a:rPr lang="en-US" dirty="0"/>
            </a:br>
            <a:r>
              <a:rPr lang="en-US" dirty="0"/>
              <a:t>Continuous actions, open-loop planning; raw image states</a:t>
            </a:r>
          </a:p>
          <a:p>
            <a:r>
              <a:rPr lang="en-US" dirty="0"/>
              <a:t>Up to 216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432-dim optimization problem!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DAA7DE-EE0D-2846-9E95-E6220D4737D1}"/>
              </a:ext>
            </a:extLst>
          </p:cNvPr>
          <p:cNvCxnSpPr/>
          <p:nvPr/>
        </p:nvCxnSpPr>
        <p:spPr>
          <a:xfrm>
            <a:off x="2177380" y="4257673"/>
            <a:ext cx="0" cy="31354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C82184-8801-2646-AE64-83327CF442FD}"/>
              </a:ext>
            </a:extLst>
          </p:cNvPr>
          <p:cNvCxnSpPr>
            <a:cxnSpLocks/>
          </p:cNvCxnSpPr>
          <p:nvPr/>
        </p:nvCxnSpPr>
        <p:spPr>
          <a:xfrm>
            <a:off x="2177380" y="4571220"/>
            <a:ext cx="153415" cy="266049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AE962B-5F6E-2F47-B3CA-3F7CFADCBB0C}"/>
              </a:ext>
            </a:extLst>
          </p:cNvPr>
          <p:cNvCxnSpPr>
            <a:cxnSpLocks/>
          </p:cNvCxnSpPr>
          <p:nvPr/>
        </p:nvCxnSpPr>
        <p:spPr>
          <a:xfrm>
            <a:off x="2395329" y="4837269"/>
            <a:ext cx="459225" cy="37586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9F118D-36BF-9C43-909B-12CFFC276F31}"/>
              </a:ext>
            </a:extLst>
          </p:cNvPr>
          <p:cNvCxnSpPr>
            <a:cxnSpLocks/>
          </p:cNvCxnSpPr>
          <p:nvPr/>
        </p:nvCxnSpPr>
        <p:spPr>
          <a:xfrm flipV="1">
            <a:off x="2704693" y="4891960"/>
            <a:ext cx="135578" cy="303635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CCCF17-3AFB-CB45-8395-CBBC7F3E7F90}"/>
              </a:ext>
            </a:extLst>
          </p:cNvPr>
          <p:cNvCxnSpPr>
            <a:cxnSpLocks/>
          </p:cNvCxnSpPr>
          <p:nvPr/>
        </p:nvCxnSpPr>
        <p:spPr>
          <a:xfrm>
            <a:off x="2302219" y="5247794"/>
            <a:ext cx="373898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4D25E7-1610-1D4E-9EE5-6E2DA487AB37}"/>
              </a:ext>
            </a:extLst>
          </p:cNvPr>
          <p:cNvCxnSpPr>
            <a:cxnSpLocks/>
          </p:cNvCxnSpPr>
          <p:nvPr/>
        </p:nvCxnSpPr>
        <p:spPr>
          <a:xfrm flipH="1">
            <a:off x="2302219" y="5043777"/>
            <a:ext cx="186949" cy="20401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C7FA82-F9FE-A74D-9442-80AAD05DAB81}"/>
              </a:ext>
            </a:extLst>
          </p:cNvPr>
          <p:cNvCxnSpPr>
            <a:cxnSpLocks/>
          </p:cNvCxnSpPr>
          <p:nvPr/>
        </p:nvCxnSpPr>
        <p:spPr>
          <a:xfrm flipH="1">
            <a:off x="2196935" y="5015200"/>
            <a:ext cx="249369" cy="0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27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9040D-4605-1B4D-9BD1-D26268A0F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42"/>
          <a:stretch/>
        </p:blipFill>
        <p:spPr>
          <a:xfrm>
            <a:off x="1219200" y="3547672"/>
            <a:ext cx="12192000" cy="2797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96960541-3D18-C845-9AC2-ABE328ACB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58" y="3741317"/>
            <a:ext cx="2601486" cy="2601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2493A-7C16-A648-B2A9-8E3DA79D0DC3}"/>
              </a:ext>
            </a:extLst>
          </p:cNvPr>
          <p:cNvSpPr txBox="1"/>
          <p:nvPr/>
        </p:nvSpPr>
        <p:spPr>
          <a:xfrm>
            <a:off x="2163097" y="6312332"/>
            <a:ext cx="192469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33EFD-E1C9-6A46-9053-907724365325}"/>
              </a:ext>
            </a:extLst>
          </p:cNvPr>
          <p:cNvSpPr/>
          <p:nvPr/>
        </p:nvSpPr>
        <p:spPr>
          <a:xfrm>
            <a:off x="5600700" y="3243263"/>
            <a:ext cx="8754397" cy="4014787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7BFA69-6801-B140-A479-B6B3E59B1A7E}"/>
              </a:ext>
            </a:extLst>
          </p:cNvPr>
          <p:cNvSpPr txBox="1"/>
          <p:nvPr/>
        </p:nvSpPr>
        <p:spPr>
          <a:xfrm>
            <a:off x="1512656" y="1736019"/>
            <a:ext cx="121920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reward: Euclidean distance to goal, with bonus for reaching goal</a:t>
            </a:r>
            <a:br>
              <a:rPr lang="en-US" dirty="0"/>
            </a:br>
            <a:r>
              <a:rPr lang="en-US" dirty="0"/>
              <a:t>Continuous actions, open-loop planning; raw image states</a:t>
            </a:r>
          </a:p>
          <a:p>
            <a:r>
              <a:rPr lang="en-US" dirty="0"/>
              <a:t>Up to 216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432-dim optimization problem!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62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9040D-4605-1B4D-9BD1-D26268A0F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42"/>
          <a:stretch/>
        </p:blipFill>
        <p:spPr>
          <a:xfrm>
            <a:off x="1219200" y="3547672"/>
            <a:ext cx="12192000" cy="279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9A27D-8F54-C74A-A8A9-A83506E3B673}"/>
              </a:ext>
            </a:extLst>
          </p:cNvPr>
          <p:cNvSpPr txBox="1"/>
          <p:nvPr/>
        </p:nvSpPr>
        <p:spPr>
          <a:xfrm>
            <a:off x="1512656" y="7073598"/>
            <a:ext cx="341741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 is inefficient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A2C97F68-FC18-E548-9E71-4C99F26F1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58" y="3741317"/>
            <a:ext cx="2601486" cy="2601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2493A-7C16-A648-B2A9-8E3DA79D0DC3}"/>
              </a:ext>
            </a:extLst>
          </p:cNvPr>
          <p:cNvSpPr txBox="1"/>
          <p:nvPr/>
        </p:nvSpPr>
        <p:spPr>
          <a:xfrm>
            <a:off x="2163097" y="6312332"/>
            <a:ext cx="192469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33EFD-E1C9-6A46-9053-907724365325}"/>
              </a:ext>
            </a:extLst>
          </p:cNvPr>
          <p:cNvSpPr/>
          <p:nvPr/>
        </p:nvSpPr>
        <p:spPr>
          <a:xfrm>
            <a:off x="5600700" y="3243263"/>
            <a:ext cx="8754397" cy="4014787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7C13A1-B878-E24F-B5F4-342FD5A674FE}"/>
              </a:ext>
            </a:extLst>
          </p:cNvPr>
          <p:cNvSpPr txBox="1"/>
          <p:nvPr/>
        </p:nvSpPr>
        <p:spPr>
          <a:xfrm>
            <a:off x="1512656" y="1736019"/>
            <a:ext cx="121920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reward: Euclidean distance to goal, with bonus for reaching goal</a:t>
            </a:r>
            <a:br>
              <a:rPr lang="en-US" dirty="0"/>
            </a:br>
            <a:r>
              <a:rPr lang="en-US" dirty="0"/>
              <a:t>Continuous actions, open-loop planning; raw image states</a:t>
            </a:r>
          </a:p>
          <a:p>
            <a:r>
              <a:rPr lang="en-US" dirty="0"/>
              <a:t>Up to 216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432-dim optimization problem!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1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9040D-4605-1B4D-9BD1-D26268A0F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42"/>
          <a:stretch/>
        </p:blipFill>
        <p:spPr>
          <a:xfrm>
            <a:off x="1219200" y="3547672"/>
            <a:ext cx="12192000" cy="279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9A27D-8F54-C74A-A8A9-A83506E3B673}"/>
              </a:ext>
            </a:extLst>
          </p:cNvPr>
          <p:cNvSpPr txBox="1"/>
          <p:nvPr/>
        </p:nvSpPr>
        <p:spPr>
          <a:xfrm>
            <a:off x="1512656" y="7073598"/>
            <a:ext cx="341741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 is inefficient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B3A0-3A40-C843-AD5B-62C127636E7C}"/>
              </a:ext>
            </a:extLst>
          </p:cNvPr>
          <p:cNvSpPr txBox="1"/>
          <p:nvPr/>
        </p:nvSpPr>
        <p:spPr>
          <a:xfrm>
            <a:off x="9775550" y="7064365"/>
            <a:ext cx="4160498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Our approach,</a:t>
            </a:r>
          </a:p>
          <a:p>
            <a:pPr algn="ctr"/>
            <a:r>
              <a:rPr lang="en-US" dirty="0"/>
              <a:t>Latent Partitions for Path Planning, </a:t>
            </a:r>
          </a:p>
          <a:p>
            <a:pPr algn="ctr"/>
            <a:r>
              <a:rPr lang="en-US" dirty="0"/>
              <a:t>is  much more efficient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AFB217C3-DE8D-1243-BF9E-2BBDCFC6C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58" y="3741317"/>
            <a:ext cx="2601486" cy="2601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2493A-7C16-A648-B2A9-8E3DA79D0DC3}"/>
              </a:ext>
            </a:extLst>
          </p:cNvPr>
          <p:cNvSpPr txBox="1"/>
          <p:nvPr/>
        </p:nvSpPr>
        <p:spPr>
          <a:xfrm>
            <a:off x="2163097" y="6312332"/>
            <a:ext cx="192469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2AF6C-0302-7E43-A9DF-A757FB32D78B}"/>
              </a:ext>
            </a:extLst>
          </p:cNvPr>
          <p:cNvSpPr txBox="1"/>
          <p:nvPr/>
        </p:nvSpPr>
        <p:spPr>
          <a:xfrm>
            <a:off x="6963180" y="6312332"/>
            <a:ext cx="70403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BB7A0-9578-774A-8E02-250CAF86F114}"/>
              </a:ext>
            </a:extLst>
          </p:cNvPr>
          <p:cNvSpPr txBox="1"/>
          <p:nvPr/>
        </p:nvSpPr>
        <p:spPr>
          <a:xfrm>
            <a:off x="11184606" y="6330522"/>
            <a:ext cx="137095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</a:t>
            </a:r>
            <a:r>
              <a:rPr lang="en-US" baseline="30000" dirty="0"/>
              <a:t>3 </a:t>
            </a:r>
            <a:r>
              <a:rPr lang="en-US" dirty="0"/>
              <a:t>(ours)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FBC644-66B9-FA48-A530-BDC2D229FC60}"/>
              </a:ext>
            </a:extLst>
          </p:cNvPr>
          <p:cNvSpPr/>
          <p:nvPr/>
        </p:nvSpPr>
        <p:spPr>
          <a:xfrm>
            <a:off x="9401175" y="3243263"/>
            <a:ext cx="4953922" cy="491063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EB9C9899-046C-5848-BE32-747A8894B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56" y="3743325"/>
            <a:ext cx="2601485" cy="260148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5346A7-CC26-2849-BCC5-1651435CC15F}"/>
              </a:ext>
            </a:extLst>
          </p:cNvPr>
          <p:cNvSpPr txBox="1"/>
          <p:nvPr/>
        </p:nvSpPr>
        <p:spPr>
          <a:xfrm>
            <a:off x="1512656" y="1736019"/>
            <a:ext cx="121920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reward: Euclidean distance to goal, with bonus for reaching goal</a:t>
            </a:r>
            <a:br>
              <a:rPr lang="en-US" dirty="0"/>
            </a:br>
            <a:r>
              <a:rPr lang="en-US" dirty="0"/>
              <a:t>Continuous actions, open-loop planning; raw image states</a:t>
            </a:r>
          </a:p>
          <a:p>
            <a:r>
              <a:rPr lang="en-US" dirty="0"/>
              <a:t>Up to 216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432-dim optimization problem!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30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9040D-4605-1B4D-9BD1-D26268A0F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42"/>
          <a:stretch/>
        </p:blipFill>
        <p:spPr>
          <a:xfrm>
            <a:off x="1219200" y="3547672"/>
            <a:ext cx="12192000" cy="279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9A27D-8F54-C74A-A8A9-A83506E3B673}"/>
              </a:ext>
            </a:extLst>
          </p:cNvPr>
          <p:cNvSpPr txBox="1"/>
          <p:nvPr/>
        </p:nvSpPr>
        <p:spPr>
          <a:xfrm>
            <a:off x="1512656" y="7073598"/>
            <a:ext cx="341741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 is inefficient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F15BF-3609-0644-872A-599F6E4700B4}"/>
              </a:ext>
            </a:extLst>
          </p:cNvPr>
          <p:cNvSpPr txBox="1"/>
          <p:nvPr/>
        </p:nvSpPr>
        <p:spPr>
          <a:xfrm>
            <a:off x="6005604" y="7064365"/>
            <a:ext cx="291374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search methods </a:t>
            </a:r>
          </a:p>
          <a:p>
            <a:r>
              <a:rPr lang="en-US" dirty="0"/>
              <a:t>get stuck in local optima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B3A0-3A40-C843-AD5B-62C127636E7C}"/>
              </a:ext>
            </a:extLst>
          </p:cNvPr>
          <p:cNvSpPr txBox="1"/>
          <p:nvPr/>
        </p:nvSpPr>
        <p:spPr>
          <a:xfrm>
            <a:off x="9775550" y="7064365"/>
            <a:ext cx="4160498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Our approach,</a:t>
            </a:r>
          </a:p>
          <a:p>
            <a:pPr algn="ctr"/>
            <a:r>
              <a:rPr lang="en-US" dirty="0"/>
              <a:t>Latent Partitions for Path Planning, </a:t>
            </a:r>
          </a:p>
          <a:p>
            <a:pPr algn="ctr"/>
            <a:r>
              <a:rPr lang="en-US" dirty="0"/>
              <a:t>is  much more efficient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EE7F8419-28BE-C24F-93A1-E38E92CA3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58" y="3741317"/>
            <a:ext cx="2601486" cy="2601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2493A-7C16-A648-B2A9-8E3DA79D0DC3}"/>
              </a:ext>
            </a:extLst>
          </p:cNvPr>
          <p:cNvSpPr txBox="1"/>
          <p:nvPr/>
        </p:nvSpPr>
        <p:spPr>
          <a:xfrm>
            <a:off x="2163097" y="6312332"/>
            <a:ext cx="192469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2AF6C-0302-7E43-A9DF-A757FB32D78B}"/>
              </a:ext>
            </a:extLst>
          </p:cNvPr>
          <p:cNvSpPr txBox="1"/>
          <p:nvPr/>
        </p:nvSpPr>
        <p:spPr>
          <a:xfrm>
            <a:off x="6963180" y="6312332"/>
            <a:ext cx="70403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BB7A0-9578-774A-8E02-250CAF86F114}"/>
              </a:ext>
            </a:extLst>
          </p:cNvPr>
          <p:cNvSpPr txBox="1"/>
          <p:nvPr/>
        </p:nvSpPr>
        <p:spPr>
          <a:xfrm>
            <a:off x="11184606" y="6330522"/>
            <a:ext cx="137095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</a:t>
            </a:r>
            <a:r>
              <a:rPr lang="en-US" baseline="30000" dirty="0"/>
              <a:t>3 </a:t>
            </a:r>
            <a:r>
              <a:rPr lang="en-US" dirty="0"/>
              <a:t>(ours)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FBC644-66B9-FA48-A530-BDC2D229FC60}"/>
              </a:ext>
            </a:extLst>
          </p:cNvPr>
          <p:cNvSpPr/>
          <p:nvPr/>
        </p:nvSpPr>
        <p:spPr>
          <a:xfrm>
            <a:off x="9401175" y="3243263"/>
            <a:ext cx="4953922" cy="491063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91AE1F22-9E3C-6543-8525-67B0F006C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56" y="3743325"/>
            <a:ext cx="2601485" cy="260148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CE78EE-5948-DF41-8EEA-56B42269C2F9}"/>
              </a:ext>
            </a:extLst>
          </p:cNvPr>
          <p:cNvSpPr txBox="1"/>
          <p:nvPr/>
        </p:nvSpPr>
        <p:spPr>
          <a:xfrm>
            <a:off x="1512656" y="1736019"/>
            <a:ext cx="121920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reward: Euclidean distance to goal, with bonus for reaching goal</a:t>
            </a:r>
            <a:br>
              <a:rPr lang="en-US" dirty="0"/>
            </a:br>
            <a:r>
              <a:rPr lang="en-US" dirty="0"/>
              <a:t>Continuous actions, open-loop planning; raw image states</a:t>
            </a:r>
          </a:p>
          <a:p>
            <a:r>
              <a:rPr lang="en-US" dirty="0"/>
              <a:t>Up to 216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432-dim optimization problem!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26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9040D-4605-1B4D-9BD1-D26268A0F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42"/>
          <a:stretch/>
        </p:blipFill>
        <p:spPr>
          <a:xfrm>
            <a:off x="1219200" y="3547672"/>
            <a:ext cx="12192000" cy="279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9A27D-8F54-C74A-A8A9-A83506E3B673}"/>
              </a:ext>
            </a:extLst>
          </p:cNvPr>
          <p:cNvSpPr txBox="1"/>
          <p:nvPr/>
        </p:nvSpPr>
        <p:spPr>
          <a:xfrm>
            <a:off x="1512656" y="7073598"/>
            <a:ext cx="341741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 is inefficient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F15BF-3609-0644-872A-599F6E4700B4}"/>
              </a:ext>
            </a:extLst>
          </p:cNvPr>
          <p:cNvSpPr txBox="1"/>
          <p:nvPr/>
        </p:nvSpPr>
        <p:spPr>
          <a:xfrm>
            <a:off x="6005604" y="7064365"/>
            <a:ext cx="291374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search methods </a:t>
            </a:r>
          </a:p>
          <a:p>
            <a:r>
              <a:rPr lang="en-US" dirty="0"/>
              <a:t>get stuck in local optima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5A04EBF7-07BA-E540-B96D-4CE973DA7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58" y="3741317"/>
            <a:ext cx="2601486" cy="2601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2493A-7C16-A648-B2A9-8E3DA79D0DC3}"/>
              </a:ext>
            </a:extLst>
          </p:cNvPr>
          <p:cNvSpPr txBox="1"/>
          <p:nvPr/>
        </p:nvSpPr>
        <p:spPr>
          <a:xfrm>
            <a:off x="2163097" y="6312332"/>
            <a:ext cx="192469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2AF6C-0302-7E43-A9DF-A757FB32D78B}"/>
              </a:ext>
            </a:extLst>
          </p:cNvPr>
          <p:cNvSpPr txBox="1"/>
          <p:nvPr/>
        </p:nvSpPr>
        <p:spPr>
          <a:xfrm>
            <a:off x="6963180" y="6312332"/>
            <a:ext cx="70403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BB7A0-9578-774A-8E02-250CAF86F114}"/>
              </a:ext>
            </a:extLst>
          </p:cNvPr>
          <p:cNvSpPr txBox="1"/>
          <p:nvPr/>
        </p:nvSpPr>
        <p:spPr>
          <a:xfrm>
            <a:off x="11184606" y="6330522"/>
            <a:ext cx="137095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</a:t>
            </a:r>
            <a:r>
              <a:rPr lang="en-US" baseline="30000" dirty="0"/>
              <a:t>3 </a:t>
            </a:r>
            <a:r>
              <a:rPr lang="en-US" dirty="0"/>
              <a:t>(ours)</a:t>
            </a:r>
          </a:p>
        </p:txBody>
      </p:sp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4D8B11AC-FE9A-0D48-A783-169A276A0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56" y="3743325"/>
            <a:ext cx="2601485" cy="2601485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7485E280-5D0B-9241-9812-296500B7B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372" y="3743325"/>
            <a:ext cx="2578951" cy="25789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850FED-2CE9-0F47-BDE0-6FF47ED44A9A}"/>
              </a:ext>
            </a:extLst>
          </p:cNvPr>
          <p:cNvSpPr txBox="1"/>
          <p:nvPr/>
        </p:nvSpPr>
        <p:spPr>
          <a:xfrm>
            <a:off x="1512656" y="1736019"/>
            <a:ext cx="121920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reward: Euclidean distance to goal, with bonus for reaching goal</a:t>
            </a:r>
            <a:br>
              <a:rPr lang="en-US" dirty="0"/>
            </a:br>
            <a:r>
              <a:rPr lang="en-US" dirty="0"/>
              <a:t>Continuous actions, open-loop planning; raw image states</a:t>
            </a:r>
          </a:p>
          <a:p>
            <a:r>
              <a:rPr lang="en-US" dirty="0"/>
              <a:t>Up to 216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432-dim optimization problem!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01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14C1-2E88-EB4F-8B25-7C50AA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2D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9040D-4605-1B4D-9BD1-D26268A0F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42"/>
          <a:stretch/>
        </p:blipFill>
        <p:spPr>
          <a:xfrm>
            <a:off x="1219200" y="3547672"/>
            <a:ext cx="12192000" cy="279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9A27D-8F54-C74A-A8A9-A83506E3B673}"/>
              </a:ext>
            </a:extLst>
          </p:cNvPr>
          <p:cNvSpPr txBox="1"/>
          <p:nvPr/>
        </p:nvSpPr>
        <p:spPr>
          <a:xfrm>
            <a:off x="1512656" y="7073598"/>
            <a:ext cx="341741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 is inefficient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F15BF-3609-0644-872A-599F6E4700B4}"/>
              </a:ext>
            </a:extLst>
          </p:cNvPr>
          <p:cNvSpPr txBox="1"/>
          <p:nvPr/>
        </p:nvSpPr>
        <p:spPr>
          <a:xfrm>
            <a:off x="6005604" y="7064365"/>
            <a:ext cx="291374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search methods </a:t>
            </a:r>
          </a:p>
          <a:p>
            <a:r>
              <a:rPr lang="en-US" dirty="0"/>
              <a:t>get stuck in local optima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B3A0-3A40-C843-AD5B-62C127636E7C}"/>
              </a:ext>
            </a:extLst>
          </p:cNvPr>
          <p:cNvSpPr txBox="1"/>
          <p:nvPr/>
        </p:nvSpPr>
        <p:spPr>
          <a:xfrm>
            <a:off x="9414074" y="7064365"/>
            <a:ext cx="4883453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Our approach,</a:t>
            </a:r>
          </a:p>
          <a:p>
            <a:pPr algn="ctr"/>
            <a:r>
              <a:rPr lang="en-US" dirty="0"/>
              <a:t>Latent Space Partitions for Path Planning, </a:t>
            </a:r>
          </a:p>
          <a:p>
            <a:pPr algn="ctr"/>
            <a:r>
              <a:rPr lang="en-US" dirty="0"/>
              <a:t>is better at exploring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E2D82-C7FC-5546-9BDB-7C5504355A92}"/>
              </a:ext>
            </a:extLst>
          </p:cNvPr>
          <p:cNvSpPr txBox="1"/>
          <p:nvPr/>
        </p:nvSpPr>
        <p:spPr>
          <a:xfrm>
            <a:off x="1512656" y="1736019"/>
            <a:ext cx="121920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reward: Euclidean distance to goal, with bonus for reaching goal</a:t>
            </a:r>
            <a:br>
              <a:rPr lang="en-US" dirty="0"/>
            </a:br>
            <a:r>
              <a:rPr lang="en-US" dirty="0"/>
              <a:t>Continuous actions, open-loop planning; raw image states</a:t>
            </a:r>
          </a:p>
          <a:p>
            <a:r>
              <a:rPr lang="en-US" dirty="0"/>
              <a:t>Up to 216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432-dim optimization problem!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5B63-D278-FA4C-9F2B-A1F0F26CBF17}"/>
              </a:ext>
            </a:extLst>
          </p:cNvPr>
          <p:cNvSpPr txBox="1"/>
          <p:nvPr/>
        </p:nvSpPr>
        <p:spPr>
          <a:xfrm>
            <a:off x="2057400" y="310794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88E7EF47-0966-8640-8E7A-0C12C9B88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58" y="3741317"/>
            <a:ext cx="2601486" cy="2601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614E1-35E6-7E40-9E84-FAC602DDE746}"/>
              </a:ext>
            </a:extLst>
          </p:cNvPr>
          <p:cNvSpPr txBox="1"/>
          <p:nvPr/>
        </p:nvSpPr>
        <p:spPr>
          <a:xfrm>
            <a:off x="2527525" y="59529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2493A-7C16-A648-B2A9-8E3DA79D0DC3}"/>
              </a:ext>
            </a:extLst>
          </p:cNvPr>
          <p:cNvSpPr txBox="1"/>
          <p:nvPr/>
        </p:nvSpPr>
        <p:spPr>
          <a:xfrm>
            <a:off x="2163097" y="6312332"/>
            <a:ext cx="192469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2AF6C-0302-7E43-A9DF-A757FB32D78B}"/>
              </a:ext>
            </a:extLst>
          </p:cNvPr>
          <p:cNvSpPr txBox="1"/>
          <p:nvPr/>
        </p:nvSpPr>
        <p:spPr>
          <a:xfrm>
            <a:off x="6963180" y="6312332"/>
            <a:ext cx="70403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BB7A0-9578-774A-8E02-250CAF86F114}"/>
              </a:ext>
            </a:extLst>
          </p:cNvPr>
          <p:cNvSpPr txBox="1"/>
          <p:nvPr/>
        </p:nvSpPr>
        <p:spPr>
          <a:xfrm>
            <a:off x="11184606" y="6330522"/>
            <a:ext cx="137095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</a:t>
            </a:r>
            <a:r>
              <a:rPr lang="en-US" baseline="30000" dirty="0"/>
              <a:t>3 </a:t>
            </a:r>
            <a:r>
              <a:rPr lang="en-US" dirty="0"/>
              <a:t>(ours)</a:t>
            </a:r>
          </a:p>
        </p:txBody>
      </p:sp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D542F9F5-D902-DE49-869B-5A29A2949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56" y="3743325"/>
            <a:ext cx="2601485" cy="2601485"/>
          </a:xfrm>
          <a:prstGeom prst="rect">
            <a:avLst/>
          </a:prstGeom>
        </p:spPr>
      </p:pic>
      <p:pic>
        <p:nvPicPr>
          <p:cNvPr id="19" name="Picture 18" descr="Chart, bubble chart&#10;&#10;Description automatically generated">
            <a:extLst>
              <a:ext uri="{FF2B5EF4-FFF2-40B4-BE49-F238E27FC236}">
                <a16:creationId xmlns:a16="http://schemas.microsoft.com/office/drawing/2014/main" id="{A6DF1905-C57B-A24A-B4D9-9FC7DD49D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372" y="3743325"/>
            <a:ext cx="2578951" cy="25789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BE52-33A0-094C-8B22-41547B3250F8}"/>
              </a:ext>
            </a:extLst>
          </p:cNvPr>
          <p:cNvCxnSpPr>
            <a:cxnSpLocks/>
          </p:cNvCxnSpPr>
          <p:nvPr/>
        </p:nvCxnSpPr>
        <p:spPr>
          <a:xfrm flipH="1">
            <a:off x="2163097" y="347727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79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Google Shape;119;p26">
            <a:extLst>
              <a:ext uri="{FF2B5EF4-FFF2-40B4-BE49-F238E27FC236}">
                <a16:creationId xmlns:a16="http://schemas.microsoft.com/office/drawing/2014/main" id="{2D0E5460-7FC0-1244-8D6F-0ADF8260F0D6}"/>
              </a:ext>
            </a:extLst>
          </p:cNvPr>
          <p:cNvSpPr txBox="1">
            <a:spLocks/>
          </p:cNvSpPr>
          <p:nvPr/>
        </p:nvSpPr>
        <p:spPr>
          <a:xfrm>
            <a:off x="1411088" y="1884481"/>
            <a:ext cx="11939152" cy="57402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Background: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Path Planning</a:t>
            </a:r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Method: </a:t>
            </a:r>
            <a:r>
              <a:rPr lang="en-US" sz="3200" dirty="0"/>
              <a:t>Latent Space Partitions for Path Planning</a:t>
            </a: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95250" indent="0"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Theory: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Why Space Partitioning?</a:t>
            </a: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95250" indent="0">
              <a:spcBef>
                <a:spcPts val="0"/>
              </a:spcBef>
              <a:buClr>
                <a:srgbClr val="D9D9D9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Practice: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003027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3B6-CFA0-7E45-9C87-C2524FCE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4E13-4BCA-0440-94EB-4C839E6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660341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0"/>
              </a:spcBef>
              <a:buSzPts val="1400"/>
              <a:buNone/>
            </a:pPr>
            <a:r>
              <a:rPr lang="en-US" sz="4000" dirty="0"/>
              <a:t>LaP</a:t>
            </a:r>
            <a:r>
              <a:rPr lang="en-US" sz="4000" baseline="30000" dirty="0"/>
              <a:t>3</a:t>
            </a:r>
            <a:r>
              <a:rPr lang="en-US" sz="4000" dirty="0"/>
              <a:t> is a black-box optimization meta-algorithm that repeats:</a:t>
            </a:r>
          </a:p>
          <a:p>
            <a:pPr marL="139700" lvl="0">
              <a:spcBef>
                <a:spcPts val="0"/>
              </a:spcBef>
              <a:buSzPts val="1400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1. Partition: 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2. Region Selection: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3. Local Sample: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91D31B-D42D-C946-BDE1-97C7CE56A149}"/>
              </a:ext>
            </a:extLst>
          </p:cNvPr>
          <p:cNvSpPr/>
          <p:nvPr/>
        </p:nvSpPr>
        <p:spPr>
          <a:xfrm>
            <a:off x="6288756" y="5096592"/>
            <a:ext cx="390726" cy="3907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41BE3A-70A2-CD4F-8044-6EE4F2D2BCAA}"/>
              </a:ext>
            </a:extLst>
          </p:cNvPr>
          <p:cNvSpPr/>
          <p:nvPr/>
        </p:nvSpPr>
        <p:spPr>
          <a:xfrm>
            <a:off x="5572423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ABFFF3-06E3-D546-8F15-8214B951FFC0}"/>
              </a:ext>
            </a:extLst>
          </p:cNvPr>
          <p:cNvSpPr/>
          <p:nvPr/>
        </p:nvSpPr>
        <p:spPr>
          <a:xfrm>
            <a:off x="6958642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37212-0D09-3749-8827-EF7B621916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5767786" y="5430098"/>
            <a:ext cx="578190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801DA-7815-9542-8129-FE9500EC02AC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6622262" y="5430098"/>
            <a:ext cx="531743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6347E1-14BE-F74E-9DB6-1DE305A62E83}"/>
              </a:ext>
            </a:extLst>
          </p:cNvPr>
          <p:cNvSpPr txBox="1"/>
          <p:nvPr/>
        </p:nvSpPr>
        <p:spPr>
          <a:xfrm>
            <a:off x="5419998" y="5392211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“left”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2ABAC-1967-F646-8CD7-F8F1B444AF41}"/>
              </a:ext>
            </a:extLst>
          </p:cNvPr>
          <p:cNvSpPr txBox="1"/>
          <p:nvPr/>
        </p:nvSpPr>
        <p:spPr>
          <a:xfrm>
            <a:off x="6940957" y="5388340"/>
            <a:ext cx="82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“right”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468D9-A53A-6348-8BB9-BEEDAA3002F7}"/>
              </a:ext>
            </a:extLst>
          </p:cNvPr>
          <p:cNvGrpSpPr/>
          <p:nvPr/>
        </p:nvGrpSpPr>
        <p:grpSpPr>
          <a:xfrm>
            <a:off x="4666375" y="2940597"/>
            <a:ext cx="2019860" cy="1517533"/>
            <a:chOff x="6515896" y="2684929"/>
            <a:chExt cx="2019860" cy="1517533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E03F819E-6202-9241-8E0B-60ED904AD328}"/>
                </a:ext>
              </a:extLst>
            </p:cNvPr>
            <p:cNvSpPr/>
            <p:nvPr/>
          </p:nvSpPr>
          <p:spPr>
            <a:xfrm>
              <a:off x="6515896" y="3380594"/>
              <a:ext cx="243365" cy="192507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701A13-0A0B-5441-86CC-BC8FAC1C703B}"/>
                </a:ext>
              </a:extLst>
            </p:cNvPr>
            <p:cNvGrpSpPr/>
            <p:nvPr/>
          </p:nvGrpSpPr>
          <p:grpSpPr>
            <a:xfrm>
              <a:off x="6882433" y="2684929"/>
              <a:ext cx="1653323" cy="1517533"/>
              <a:chOff x="6882433" y="2684929"/>
              <a:chExt cx="1653323" cy="1517533"/>
            </a:xfrm>
          </p:grpSpPr>
          <p:sp>
            <p:nvSpPr>
              <p:cNvPr id="15" name="Multiply 14">
                <a:extLst>
                  <a:ext uri="{FF2B5EF4-FFF2-40B4-BE49-F238E27FC236}">
                    <a16:creationId xmlns:a16="http://schemas.microsoft.com/office/drawing/2014/main" id="{A18C70C3-667E-4646-B039-F05EFB221534}"/>
                  </a:ext>
                </a:extLst>
              </p:cNvPr>
              <p:cNvSpPr/>
              <p:nvPr/>
            </p:nvSpPr>
            <p:spPr>
              <a:xfrm>
                <a:off x="7930727" y="2938373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Multiply 15">
                <a:extLst>
                  <a:ext uri="{FF2B5EF4-FFF2-40B4-BE49-F238E27FC236}">
                    <a16:creationId xmlns:a16="http://schemas.microsoft.com/office/drawing/2014/main" id="{AC12632A-87F7-6D48-8467-7979BC7C5618}"/>
                  </a:ext>
                </a:extLst>
              </p:cNvPr>
              <p:cNvSpPr/>
              <p:nvPr/>
            </p:nvSpPr>
            <p:spPr>
              <a:xfrm>
                <a:off x="7097527" y="3284341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>
                <a:extLst>
                  <a:ext uri="{FF2B5EF4-FFF2-40B4-BE49-F238E27FC236}">
                    <a16:creationId xmlns:a16="http://schemas.microsoft.com/office/drawing/2014/main" id="{9BFDF085-B760-4140-802C-1E7E72DDF580}"/>
                  </a:ext>
                </a:extLst>
              </p:cNvPr>
              <p:cNvSpPr/>
              <p:nvPr/>
            </p:nvSpPr>
            <p:spPr>
              <a:xfrm>
                <a:off x="7563625" y="3829244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>
                <a:extLst>
                  <a:ext uri="{FF2B5EF4-FFF2-40B4-BE49-F238E27FC236}">
                    <a16:creationId xmlns:a16="http://schemas.microsoft.com/office/drawing/2014/main" id="{71C55E3B-C179-BE46-8419-CEA8AC3BDD7C}"/>
                  </a:ext>
                </a:extLst>
              </p:cNvPr>
              <p:cNvSpPr/>
              <p:nvPr/>
            </p:nvSpPr>
            <p:spPr>
              <a:xfrm>
                <a:off x="7844492" y="3563580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>
                <a:extLst>
                  <a:ext uri="{FF2B5EF4-FFF2-40B4-BE49-F238E27FC236}">
                    <a16:creationId xmlns:a16="http://schemas.microsoft.com/office/drawing/2014/main" id="{96EF6032-503E-F948-A47D-1C107FDE7E2E}"/>
                  </a:ext>
                </a:extLst>
              </p:cNvPr>
              <p:cNvSpPr/>
              <p:nvPr/>
            </p:nvSpPr>
            <p:spPr>
              <a:xfrm>
                <a:off x="6975844" y="4009955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>
                <a:extLst>
                  <a:ext uri="{FF2B5EF4-FFF2-40B4-BE49-F238E27FC236}">
                    <a16:creationId xmlns:a16="http://schemas.microsoft.com/office/drawing/2014/main" id="{DF9529E1-F512-D443-A85F-6631FC583AE0}"/>
                  </a:ext>
                </a:extLst>
              </p:cNvPr>
              <p:cNvSpPr/>
              <p:nvPr/>
            </p:nvSpPr>
            <p:spPr>
              <a:xfrm>
                <a:off x="6882433" y="2684929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>
                <a:extLst>
                  <a:ext uri="{FF2B5EF4-FFF2-40B4-BE49-F238E27FC236}">
                    <a16:creationId xmlns:a16="http://schemas.microsoft.com/office/drawing/2014/main" id="{80206367-603F-9249-849E-3132985D4ECB}"/>
                  </a:ext>
                </a:extLst>
              </p:cNvPr>
              <p:cNvSpPr/>
              <p:nvPr/>
            </p:nvSpPr>
            <p:spPr>
              <a:xfrm>
                <a:off x="8292391" y="3091834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521F77-DD67-DE43-9C29-A0CDBD99E9EC}"/>
              </a:ext>
            </a:extLst>
          </p:cNvPr>
          <p:cNvCxnSpPr>
            <a:cxnSpLocks/>
          </p:cNvCxnSpPr>
          <p:nvPr/>
        </p:nvCxnSpPr>
        <p:spPr>
          <a:xfrm flipV="1">
            <a:off x="4461827" y="2879495"/>
            <a:ext cx="0" cy="182409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DA318-EED0-2749-978F-889F1EE056B7}"/>
              </a:ext>
            </a:extLst>
          </p:cNvPr>
          <p:cNvCxnSpPr>
            <a:cxnSpLocks/>
          </p:cNvCxnSpPr>
          <p:nvPr/>
        </p:nvCxnSpPr>
        <p:spPr>
          <a:xfrm>
            <a:off x="4289780" y="4522668"/>
            <a:ext cx="26256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/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/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>
            <a:extLst>
              <a:ext uri="{FF2B5EF4-FFF2-40B4-BE49-F238E27FC236}">
                <a16:creationId xmlns:a16="http://schemas.microsoft.com/office/drawing/2014/main" id="{3A081307-3683-7C4A-8605-0DE64551BF8B}"/>
              </a:ext>
            </a:extLst>
          </p:cNvPr>
          <p:cNvSpPr/>
          <p:nvPr/>
        </p:nvSpPr>
        <p:spPr>
          <a:xfrm>
            <a:off x="4625042" y="3435437"/>
            <a:ext cx="2504661" cy="720360"/>
          </a:xfrm>
          <a:custGeom>
            <a:avLst/>
            <a:gdLst>
              <a:gd name="connsiteX0" fmla="*/ 0 w 2504661"/>
              <a:gd name="connsiteY0" fmla="*/ 511638 h 720360"/>
              <a:gd name="connsiteX1" fmla="*/ 159026 w 2504661"/>
              <a:gd name="connsiteY1" fmla="*/ 601090 h 720360"/>
              <a:gd name="connsiteX2" fmla="*/ 536713 w 2504661"/>
              <a:gd name="connsiteY2" fmla="*/ 601090 h 720360"/>
              <a:gd name="connsiteX3" fmla="*/ 1073426 w 2504661"/>
              <a:gd name="connsiteY3" fmla="*/ 461943 h 720360"/>
              <a:gd name="connsiteX4" fmla="*/ 1212574 w 2504661"/>
              <a:gd name="connsiteY4" fmla="*/ 4743 h 720360"/>
              <a:gd name="connsiteX5" fmla="*/ 1848678 w 2504661"/>
              <a:gd name="connsiteY5" fmla="*/ 253221 h 720360"/>
              <a:gd name="connsiteX6" fmla="*/ 2504661 w 2504661"/>
              <a:gd name="connsiteY6" fmla="*/ 720360 h 72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4661" h="720360">
                <a:moveTo>
                  <a:pt x="0" y="511638"/>
                </a:moveTo>
                <a:cubicBezTo>
                  <a:pt x="34787" y="548909"/>
                  <a:pt x="69574" y="586181"/>
                  <a:pt x="159026" y="601090"/>
                </a:cubicBezTo>
                <a:cubicBezTo>
                  <a:pt x="248478" y="615999"/>
                  <a:pt x="384313" y="624281"/>
                  <a:pt x="536713" y="601090"/>
                </a:cubicBezTo>
                <a:cubicBezTo>
                  <a:pt x="689113" y="577899"/>
                  <a:pt x="960783" y="561334"/>
                  <a:pt x="1073426" y="461943"/>
                </a:cubicBezTo>
                <a:cubicBezTo>
                  <a:pt x="1186069" y="362552"/>
                  <a:pt x="1083365" y="39530"/>
                  <a:pt x="1212574" y="4743"/>
                </a:cubicBezTo>
                <a:cubicBezTo>
                  <a:pt x="1341783" y="-30044"/>
                  <a:pt x="1633330" y="133951"/>
                  <a:pt x="1848678" y="253221"/>
                </a:cubicBezTo>
                <a:cubicBezTo>
                  <a:pt x="2064026" y="372490"/>
                  <a:pt x="2284343" y="546425"/>
                  <a:pt x="2504661" y="7203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DD991E7-5E42-814F-A5A0-7352E241B8FF}"/>
              </a:ext>
            </a:extLst>
          </p:cNvPr>
          <p:cNvSpPr/>
          <p:nvPr/>
        </p:nvSpPr>
        <p:spPr>
          <a:xfrm>
            <a:off x="4995377" y="6763094"/>
            <a:ext cx="2466162" cy="1325563"/>
          </a:xfrm>
          <a:custGeom>
            <a:avLst/>
            <a:gdLst>
              <a:gd name="connsiteX0" fmla="*/ 798162 w 2681909"/>
              <a:gd name="connsiteY0" fmla="*/ 418454 h 1782305"/>
              <a:gd name="connsiteX1" fmla="*/ 798162 w 2681909"/>
              <a:gd name="connsiteY1" fmla="*/ 418454 h 1782305"/>
              <a:gd name="connsiteX2" fmla="*/ 891152 w 2681909"/>
              <a:gd name="connsiteY2" fmla="*/ 364210 h 1782305"/>
              <a:gd name="connsiteX3" fmla="*/ 937647 w 2681909"/>
              <a:gd name="connsiteY3" fmla="*/ 348712 h 1782305"/>
              <a:gd name="connsiteX4" fmla="*/ 1015139 w 2681909"/>
              <a:gd name="connsiteY4" fmla="*/ 309966 h 1782305"/>
              <a:gd name="connsiteX5" fmla="*/ 1146874 w 2681909"/>
              <a:gd name="connsiteY5" fmla="*/ 271220 h 1782305"/>
              <a:gd name="connsiteX6" fmla="*/ 1193369 w 2681909"/>
              <a:gd name="connsiteY6" fmla="*/ 255722 h 1782305"/>
              <a:gd name="connsiteX7" fmla="*/ 1278610 w 2681909"/>
              <a:gd name="connsiteY7" fmla="*/ 232474 h 1782305"/>
              <a:gd name="connsiteX8" fmla="*/ 1332854 w 2681909"/>
              <a:gd name="connsiteY8" fmla="*/ 209227 h 1782305"/>
              <a:gd name="connsiteX9" fmla="*/ 1371600 w 2681909"/>
              <a:gd name="connsiteY9" fmla="*/ 201478 h 1782305"/>
              <a:gd name="connsiteX10" fmla="*/ 1487837 w 2681909"/>
              <a:gd name="connsiteY10" fmla="*/ 170481 h 1782305"/>
              <a:gd name="connsiteX11" fmla="*/ 1557579 w 2681909"/>
              <a:gd name="connsiteY11" fmla="*/ 123986 h 1782305"/>
              <a:gd name="connsiteX12" fmla="*/ 1580827 w 2681909"/>
              <a:gd name="connsiteY12" fmla="*/ 108488 h 1782305"/>
              <a:gd name="connsiteX13" fmla="*/ 1650569 w 2681909"/>
              <a:gd name="connsiteY13" fmla="*/ 92990 h 1782305"/>
              <a:gd name="connsiteX14" fmla="*/ 1681566 w 2681909"/>
              <a:gd name="connsiteY14" fmla="*/ 77491 h 1782305"/>
              <a:gd name="connsiteX15" fmla="*/ 1751308 w 2681909"/>
              <a:gd name="connsiteY15" fmla="*/ 54244 h 1782305"/>
              <a:gd name="connsiteX16" fmla="*/ 1774556 w 2681909"/>
              <a:gd name="connsiteY16" fmla="*/ 38745 h 1782305"/>
              <a:gd name="connsiteX17" fmla="*/ 1805552 w 2681909"/>
              <a:gd name="connsiteY17" fmla="*/ 15498 h 1782305"/>
              <a:gd name="connsiteX18" fmla="*/ 1859796 w 2681909"/>
              <a:gd name="connsiteY18" fmla="*/ 0 h 1782305"/>
              <a:gd name="connsiteX19" fmla="*/ 1890793 w 2681909"/>
              <a:gd name="connsiteY19" fmla="*/ 7749 h 1782305"/>
              <a:gd name="connsiteX20" fmla="*/ 1898542 w 2681909"/>
              <a:gd name="connsiteY20" fmla="*/ 30996 h 1782305"/>
              <a:gd name="connsiteX21" fmla="*/ 1906291 w 2681909"/>
              <a:gd name="connsiteY21" fmla="*/ 178230 h 1782305"/>
              <a:gd name="connsiteX22" fmla="*/ 1929539 w 2681909"/>
              <a:gd name="connsiteY22" fmla="*/ 255722 h 1782305"/>
              <a:gd name="connsiteX23" fmla="*/ 1937288 w 2681909"/>
              <a:gd name="connsiteY23" fmla="*/ 286718 h 1782305"/>
              <a:gd name="connsiteX24" fmla="*/ 1960535 w 2681909"/>
              <a:gd name="connsiteY24" fmla="*/ 302217 h 1782305"/>
              <a:gd name="connsiteX25" fmla="*/ 1976034 w 2681909"/>
              <a:gd name="connsiteY25" fmla="*/ 333213 h 1782305"/>
              <a:gd name="connsiteX26" fmla="*/ 2014779 w 2681909"/>
              <a:gd name="connsiteY26" fmla="*/ 364210 h 1782305"/>
              <a:gd name="connsiteX27" fmla="*/ 2030278 w 2681909"/>
              <a:gd name="connsiteY27" fmla="*/ 379708 h 1782305"/>
              <a:gd name="connsiteX28" fmla="*/ 2061274 w 2681909"/>
              <a:gd name="connsiteY28" fmla="*/ 457200 h 1782305"/>
              <a:gd name="connsiteX29" fmla="*/ 2076773 w 2681909"/>
              <a:gd name="connsiteY29" fmla="*/ 526942 h 1782305"/>
              <a:gd name="connsiteX30" fmla="*/ 2131017 w 2681909"/>
              <a:gd name="connsiteY30" fmla="*/ 604434 h 1782305"/>
              <a:gd name="connsiteX31" fmla="*/ 2146515 w 2681909"/>
              <a:gd name="connsiteY31" fmla="*/ 627681 h 1782305"/>
              <a:gd name="connsiteX32" fmla="*/ 2177511 w 2681909"/>
              <a:gd name="connsiteY32" fmla="*/ 666427 h 1782305"/>
              <a:gd name="connsiteX33" fmla="*/ 2193010 w 2681909"/>
              <a:gd name="connsiteY33" fmla="*/ 689674 h 1782305"/>
              <a:gd name="connsiteX34" fmla="*/ 2208508 w 2681909"/>
              <a:gd name="connsiteY34" fmla="*/ 705173 h 1782305"/>
              <a:gd name="connsiteX35" fmla="*/ 2231756 w 2681909"/>
              <a:gd name="connsiteY35" fmla="*/ 743918 h 1782305"/>
              <a:gd name="connsiteX36" fmla="*/ 2247254 w 2681909"/>
              <a:gd name="connsiteY36" fmla="*/ 759417 h 1782305"/>
              <a:gd name="connsiteX37" fmla="*/ 2293749 w 2681909"/>
              <a:gd name="connsiteY37" fmla="*/ 821410 h 1782305"/>
              <a:gd name="connsiteX38" fmla="*/ 2332495 w 2681909"/>
              <a:gd name="connsiteY38" fmla="*/ 883403 h 1782305"/>
              <a:gd name="connsiteX39" fmla="*/ 2340244 w 2681909"/>
              <a:gd name="connsiteY39" fmla="*/ 914400 h 1782305"/>
              <a:gd name="connsiteX40" fmla="*/ 2378989 w 2681909"/>
              <a:gd name="connsiteY40" fmla="*/ 968644 h 1782305"/>
              <a:gd name="connsiteX41" fmla="*/ 2471979 w 2681909"/>
              <a:gd name="connsiteY41" fmla="*/ 1022888 h 1782305"/>
              <a:gd name="connsiteX42" fmla="*/ 2572718 w 2681909"/>
              <a:gd name="connsiteY42" fmla="*/ 1053884 h 1782305"/>
              <a:gd name="connsiteX43" fmla="*/ 2611464 w 2681909"/>
              <a:gd name="connsiteY43" fmla="*/ 1069383 h 1782305"/>
              <a:gd name="connsiteX44" fmla="*/ 2657959 w 2681909"/>
              <a:gd name="connsiteY44" fmla="*/ 1084881 h 1782305"/>
              <a:gd name="connsiteX45" fmla="*/ 2681206 w 2681909"/>
              <a:gd name="connsiteY45" fmla="*/ 1100379 h 1782305"/>
              <a:gd name="connsiteX46" fmla="*/ 2673457 w 2681909"/>
              <a:gd name="connsiteY46" fmla="*/ 1123627 h 1782305"/>
              <a:gd name="connsiteX47" fmla="*/ 2657959 w 2681909"/>
              <a:gd name="connsiteY47" fmla="*/ 1154623 h 1782305"/>
              <a:gd name="connsiteX48" fmla="*/ 2650210 w 2681909"/>
              <a:gd name="connsiteY48" fmla="*/ 1185620 h 1782305"/>
              <a:gd name="connsiteX49" fmla="*/ 2634711 w 2681909"/>
              <a:gd name="connsiteY49" fmla="*/ 1208867 h 1782305"/>
              <a:gd name="connsiteX50" fmla="*/ 2603715 w 2681909"/>
              <a:gd name="connsiteY50" fmla="*/ 1270861 h 1782305"/>
              <a:gd name="connsiteX51" fmla="*/ 2541722 w 2681909"/>
              <a:gd name="connsiteY51" fmla="*/ 1379349 h 1782305"/>
              <a:gd name="connsiteX52" fmla="*/ 2471979 w 2681909"/>
              <a:gd name="connsiteY52" fmla="*/ 1456840 h 1782305"/>
              <a:gd name="connsiteX53" fmla="*/ 2409986 w 2681909"/>
              <a:gd name="connsiteY53" fmla="*/ 1526583 h 1782305"/>
              <a:gd name="connsiteX54" fmla="*/ 2347993 w 2681909"/>
              <a:gd name="connsiteY54" fmla="*/ 1604074 h 1782305"/>
              <a:gd name="connsiteX55" fmla="*/ 2309247 w 2681909"/>
              <a:gd name="connsiteY55" fmla="*/ 1635071 h 1782305"/>
              <a:gd name="connsiteX56" fmla="*/ 2247254 w 2681909"/>
              <a:gd name="connsiteY56" fmla="*/ 1689315 h 1782305"/>
              <a:gd name="connsiteX57" fmla="*/ 2193010 w 2681909"/>
              <a:gd name="connsiteY57" fmla="*/ 1735810 h 1782305"/>
              <a:gd name="connsiteX58" fmla="*/ 2162013 w 2681909"/>
              <a:gd name="connsiteY58" fmla="*/ 1743559 h 1782305"/>
              <a:gd name="connsiteX59" fmla="*/ 2138766 w 2681909"/>
              <a:gd name="connsiteY59" fmla="*/ 1751308 h 1782305"/>
              <a:gd name="connsiteX60" fmla="*/ 2100020 w 2681909"/>
              <a:gd name="connsiteY60" fmla="*/ 1766806 h 1782305"/>
              <a:gd name="connsiteX61" fmla="*/ 2045776 w 2681909"/>
              <a:gd name="connsiteY61" fmla="*/ 1774556 h 1782305"/>
              <a:gd name="connsiteX62" fmla="*/ 2022528 w 2681909"/>
              <a:gd name="connsiteY62" fmla="*/ 1782305 h 1782305"/>
              <a:gd name="connsiteX63" fmla="*/ 1844298 w 2681909"/>
              <a:gd name="connsiteY63" fmla="*/ 1759057 h 1782305"/>
              <a:gd name="connsiteX64" fmla="*/ 1735810 w 2681909"/>
              <a:gd name="connsiteY64" fmla="*/ 1728061 h 1782305"/>
              <a:gd name="connsiteX65" fmla="*/ 1689315 w 2681909"/>
              <a:gd name="connsiteY65" fmla="*/ 1712562 h 1782305"/>
              <a:gd name="connsiteX66" fmla="*/ 1557579 w 2681909"/>
              <a:gd name="connsiteY66" fmla="*/ 1689315 h 1782305"/>
              <a:gd name="connsiteX67" fmla="*/ 1441342 w 2681909"/>
              <a:gd name="connsiteY67" fmla="*/ 1697064 h 1782305"/>
              <a:gd name="connsiteX68" fmla="*/ 1418095 w 2681909"/>
              <a:gd name="connsiteY68" fmla="*/ 1704813 h 1782305"/>
              <a:gd name="connsiteX69" fmla="*/ 1356101 w 2681909"/>
              <a:gd name="connsiteY69" fmla="*/ 1712562 h 1782305"/>
              <a:gd name="connsiteX70" fmla="*/ 1278610 w 2681909"/>
              <a:gd name="connsiteY70" fmla="*/ 1728061 h 1782305"/>
              <a:gd name="connsiteX71" fmla="*/ 1247613 w 2681909"/>
              <a:gd name="connsiteY71" fmla="*/ 1743559 h 1782305"/>
              <a:gd name="connsiteX72" fmla="*/ 1208867 w 2681909"/>
              <a:gd name="connsiteY72" fmla="*/ 1751308 h 1782305"/>
              <a:gd name="connsiteX73" fmla="*/ 1123627 w 2681909"/>
              <a:gd name="connsiteY73" fmla="*/ 1766806 h 1782305"/>
              <a:gd name="connsiteX74" fmla="*/ 1038386 w 2681909"/>
              <a:gd name="connsiteY74" fmla="*/ 1751308 h 1782305"/>
              <a:gd name="connsiteX75" fmla="*/ 991891 w 2681909"/>
              <a:gd name="connsiteY75" fmla="*/ 1735810 h 1782305"/>
              <a:gd name="connsiteX76" fmla="*/ 844657 w 2681909"/>
              <a:gd name="connsiteY76" fmla="*/ 1697064 h 1782305"/>
              <a:gd name="connsiteX77" fmla="*/ 813661 w 2681909"/>
              <a:gd name="connsiteY77" fmla="*/ 1681566 h 1782305"/>
              <a:gd name="connsiteX78" fmla="*/ 774915 w 2681909"/>
              <a:gd name="connsiteY78" fmla="*/ 1673817 h 1782305"/>
              <a:gd name="connsiteX79" fmla="*/ 751667 w 2681909"/>
              <a:gd name="connsiteY79" fmla="*/ 1666067 h 1782305"/>
              <a:gd name="connsiteX80" fmla="*/ 658678 w 2681909"/>
              <a:gd name="connsiteY80" fmla="*/ 1596325 h 1782305"/>
              <a:gd name="connsiteX81" fmla="*/ 550189 w 2681909"/>
              <a:gd name="connsiteY81" fmla="*/ 1487837 h 1782305"/>
              <a:gd name="connsiteX82" fmla="*/ 519193 w 2681909"/>
              <a:gd name="connsiteY82" fmla="*/ 1456840 h 1782305"/>
              <a:gd name="connsiteX83" fmla="*/ 418454 w 2681909"/>
              <a:gd name="connsiteY83" fmla="*/ 1379349 h 1782305"/>
              <a:gd name="connsiteX84" fmla="*/ 387457 w 2681909"/>
              <a:gd name="connsiteY84" fmla="*/ 1356101 h 1782305"/>
              <a:gd name="connsiteX85" fmla="*/ 333213 w 2681909"/>
              <a:gd name="connsiteY85" fmla="*/ 1301857 h 1782305"/>
              <a:gd name="connsiteX86" fmla="*/ 286718 w 2681909"/>
              <a:gd name="connsiteY86" fmla="*/ 1255362 h 1782305"/>
              <a:gd name="connsiteX87" fmla="*/ 240223 w 2681909"/>
              <a:gd name="connsiteY87" fmla="*/ 1193369 h 1782305"/>
              <a:gd name="connsiteX88" fmla="*/ 209227 w 2681909"/>
              <a:gd name="connsiteY88" fmla="*/ 1154623 h 1782305"/>
              <a:gd name="connsiteX89" fmla="*/ 116237 w 2681909"/>
              <a:gd name="connsiteY89" fmla="*/ 1007390 h 1782305"/>
              <a:gd name="connsiteX90" fmla="*/ 54244 w 2681909"/>
              <a:gd name="connsiteY90" fmla="*/ 929898 h 1782305"/>
              <a:gd name="connsiteX91" fmla="*/ 30996 w 2681909"/>
              <a:gd name="connsiteY91" fmla="*/ 867905 h 1782305"/>
              <a:gd name="connsiteX92" fmla="*/ 15498 w 2681909"/>
              <a:gd name="connsiteY92" fmla="*/ 829159 h 1782305"/>
              <a:gd name="connsiteX93" fmla="*/ 0 w 2681909"/>
              <a:gd name="connsiteY93" fmla="*/ 774915 h 1782305"/>
              <a:gd name="connsiteX94" fmla="*/ 7749 w 2681909"/>
              <a:gd name="connsiteY94" fmla="*/ 743918 h 1782305"/>
              <a:gd name="connsiteX95" fmla="*/ 23247 w 2681909"/>
              <a:gd name="connsiteY95" fmla="*/ 720671 h 1782305"/>
              <a:gd name="connsiteX96" fmla="*/ 46495 w 2681909"/>
              <a:gd name="connsiteY96" fmla="*/ 689674 h 1782305"/>
              <a:gd name="connsiteX97" fmla="*/ 69742 w 2681909"/>
              <a:gd name="connsiteY97" fmla="*/ 674176 h 1782305"/>
              <a:gd name="connsiteX98" fmla="*/ 108488 w 2681909"/>
              <a:gd name="connsiteY98" fmla="*/ 666427 h 1782305"/>
              <a:gd name="connsiteX99" fmla="*/ 294467 w 2681909"/>
              <a:gd name="connsiteY99" fmla="*/ 658678 h 1782305"/>
              <a:gd name="connsiteX100" fmla="*/ 418454 w 2681909"/>
              <a:gd name="connsiteY100" fmla="*/ 666427 h 1782305"/>
              <a:gd name="connsiteX101" fmla="*/ 472698 w 2681909"/>
              <a:gd name="connsiteY101" fmla="*/ 681925 h 1782305"/>
              <a:gd name="connsiteX102" fmla="*/ 557939 w 2681909"/>
              <a:gd name="connsiteY102" fmla="*/ 689674 h 1782305"/>
              <a:gd name="connsiteX103" fmla="*/ 666427 w 2681909"/>
              <a:gd name="connsiteY103" fmla="*/ 705173 h 1782305"/>
              <a:gd name="connsiteX104" fmla="*/ 774915 w 2681909"/>
              <a:gd name="connsiteY104" fmla="*/ 728420 h 1782305"/>
              <a:gd name="connsiteX105" fmla="*/ 813661 w 2681909"/>
              <a:gd name="connsiteY105" fmla="*/ 743918 h 1782305"/>
              <a:gd name="connsiteX106" fmla="*/ 844657 w 2681909"/>
              <a:gd name="connsiteY106" fmla="*/ 767166 h 1782305"/>
              <a:gd name="connsiteX107" fmla="*/ 875654 w 2681909"/>
              <a:gd name="connsiteY107" fmla="*/ 782664 h 1782305"/>
              <a:gd name="connsiteX108" fmla="*/ 898901 w 2681909"/>
              <a:gd name="connsiteY108" fmla="*/ 774915 h 1782305"/>
              <a:gd name="connsiteX109" fmla="*/ 906650 w 2681909"/>
              <a:gd name="connsiteY109" fmla="*/ 743918 h 1782305"/>
              <a:gd name="connsiteX110" fmla="*/ 937647 w 2681909"/>
              <a:gd name="connsiteY110" fmla="*/ 681925 h 1782305"/>
              <a:gd name="connsiteX111" fmla="*/ 953145 w 2681909"/>
              <a:gd name="connsiteY111" fmla="*/ 612183 h 1782305"/>
              <a:gd name="connsiteX112" fmla="*/ 945396 w 2681909"/>
              <a:gd name="connsiteY112" fmla="*/ 534691 h 1782305"/>
              <a:gd name="connsiteX113" fmla="*/ 929898 w 2681909"/>
              <a:gd name="connsiteY113" fmla="*/ 503695 h 1782305"/>
              <a:gd name="connsiteX114" fmla="*/ 914400 w 2681909"/>
              <a:gd name="connsiteY114" fmla="*/ 457200 h 1782305"/>
              <a:gd name="connsiteX115" fmla="*/ 798162 w 2681909"/>
              <a:gd name="connsiteY115" fmla="*/ 418454 h 17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681909" h="1782305">
                <a:moveTo>
                  <a:pt x="798162" y="418454"/>
                </a:moveTo>
                <a:lnTo>
                  <a:pt x="798162" y="418454"/>
                </a:lnTo>
                <a:cubicBezTo>
                  <a:pt x="829159" y="400373"/>
                  <a:pt x="859055" y="380258"/>
                  <a:pt x="891152" y="364210"/>
                </a:cubicBezTo>
                <a:cubicBezTo>
                  <a:pt x="905764" y="356904"/>
                  <a:pt x="922680" y="355260"/>
                  <a:pt x="937647" y="348712"/>
                </a:cubicBezTo>
                <a:cubicBezTo>
                  <a:pt x="964105" y="337137"/>
                  <a:pt x="988681" y="321542"/>
                  <a:pt x="1015139" y="309966"/>
                </a:cubicBezTo>
                <a:cubicBezTo>
                  <a:pt x="1043863" y="297399"/>
                  <a:pt x="1128278" y="276689"/>
                  <a:pt x="1146874" y="271220"/>
                </a:cubicBezTo>
                <a:cubicBezTo>
                  <a:pt x="1162547" y="266610"/>
                  <a:pt x="1177696" y="260332"/>
                  <a:pt x="1193369" y="255722"/>
                </a:cubicBezTo>
                <a:cubicBezTo>
                  <a:pt x="1221624" y="247412"/>
                  <a:pt x="1250670" y="241787"/>
                  <a:pt x="1278610" y="232474"/>
                </a:cubicBezTo>
                <a:cubicBezTo>
                  <a:pt x="1297272" y="226253"/>
                  <a:pt x="1314192" y="215448"/>
                  <a:pt x="1332854" y="209227"/>
                </a:cubicBezTo>
                <a:cubicBezTo>
                  <a:pt x="1345349" y="205062"/>
                  <a:pt x="1358893" y="204944"/>
                  <a:pt x="1371600" y="201478"/>
                </a:cubicBezTo>
                <a:cubicBezTo>
                  <a:pt x="1523590" y="160025"/>
                  <a:pt x="1281298" y="216378"/>
                  <a:pt x="1487837" y="170481"/>
                </a:cubicBezTo>
                <a:lnTo>
                  <a:pt x="1557579" y="123986"/>
                </a:lnTo>
                <a:cubicBezTo>
                  <a:pt x="1565328" y="118820"/>
                  <a:pt x="1571694" y="110314"/>
                  <a:pt x="1580827" y="108488"/>
                </a:cubicBezTo>
                <a:cubicBezTo>
                  <a:pt x="1630016" y="98650"/>
                  <a:pt x="1606795" y="103933"/>
                  <a:pt x="1650569" y="92990"/>
                </a:cubicBezTo>
                <a:cubicBezTo>
                  <a:pt x="1660901" y="87824"/>
                  <a:pt x="1670784" y="81638"/>
                  <a:pt x="1681566" y="77491"/>
                </a:cubicBezTo>
                <a:cubicBezTo>
                  <a:pt x="1704437" y="68694"/>
                  <a:pt x="1751308" y="54244"/>
                  <a:pt x="1751308" y="54244"/>
                </a:cubicBezTo>
                <a:cubicBezTo>
                  <a:pt x="1759057" y="49078"/>
                  <a:pt x="1766977" y="44158"/>
                  <a:pt x="1774556" y="38745"/>
                </a:cubicBezTo>
                <a:cubicBezTo>
                  <a:pt x="1785065" y="31238"/>
                  <a:pt x="1794339" y="21906"/>
                  <a:pt x="1805552" y="15498"/>
                </a:cubicBezTo>
                <a:cubicBezTo>
                  <a:pt x="1814197" y="10558"/>
                  <a:pt x="1853087" y="1677"/>
                  <a:pt x="1859796" y="0"/>
                </a:cubicBezTo>
                <a:cubicBezTo>
                  <a:pt x="1870128" y="2583"/>
                  <a:pt x="1882476" y="1096"/>
                  <a:pt x="1890793" y="7749"/>
                </a:cubicBezTo>
                <a:cubicBezTo>
                  <a:pt x="1897171" y="12852"/>
                  <a:pt x="1897803" y="22861"/>
                  <a:pt x="1898542" y="30996"/>
                </a:cubicBezTo>
                <a:cubicBezTo>
                  <a:pt x="1902991" y="79940"/>
                  <a:pt x="1902210" y="129254"/>
                  <a:pt x="1906291" y="178230"/>
                </a:cubicBezTo>
                <a:cubicBezTo>
                  <a:pt x="1909692" y="219043"/>
                  <a:pt x="1916621" y="216970"/>
                  <a:pt x="1929539" y="255722"/>
                </a:cubicBezTo>
                <a:cubicBezTo>
                  <a:pt x="1932907" y="265825"/>
                  <a:pt x="1931381" y="277857"/>
                  <a:pt x="1937288" y="286718"/>
                </a:cubicBezTo>
                <a:cubicBezTo>
                  <a:pt x="1942454" y="294467"/>
                  <a:pt x="1952786" y="297051"/>
                  <a:pt x="1960535" y="302217"/>
                </a:cubicBezTo>
                <a:cubicBezTo>
                  <a:pt x="1965701" y="312549"/>
                  <a:pt x="1969626" y="323601"/>
                  <a:pt x="1976034" y="333213"/>
                </a:cubicBezTo>
                <a:cubicBezTo>
                  <a:pt x="1986728" y="349253"/>
                  <a:pt x="1999972" y="352364"/>
                  <a:pt x="2014779" y="364210"/>
                </a:cubicBezTo>
                <a:cubicBezTo>
                  <a:pt x="2020484" y="368774"/>
                  <a:pt x="2025112" y="374542"/>
                  <a:pt x="2030278" y="379708"/>
                </a:cubicBezTo>
                <a:cubicBezTo>
                  <a:pt x="2044054" y="407261"/>
                  <a:pt x="2054890" y="425281"/>
                  <a:pt x="2061274" y="457200"/>
                </a:cubicBezTo>
                <a:cubicBezTo>
                  <a:pt x="2062090" y="461282"/>
                  <a:pt x="2073123" y="519643"/>
                  <a:pt x="2076773" y="526942"/>
                </a:cubicBezTo>
                <a:cubicBezTo>
                  <a:pt x="2088652" y="550700"/>
                  <a:pt x="2114816" y="581753"/>
                  <a:pt x="2131017" y="604434"/>
                </a:cubicBezTo>
                <a:cubicBezTo>
                  <a:pt x="2136430" y="612012"/>
                  <a:pt x="2140927" y="620230"/>
                  <a:pt x="2146515" y="627681"/>
                </a:cubicBezTo>
                <a:cubicBezTo>
                  <a:pt x="2156439" y="640913"/>
                  <a:pt x="2167587" y="653195"/>
                  <a:pt x="2177511" y="666427"/>
                </a:cubicBezTo>
                <a:cubicBezTo>
                  <a:pt x="2183099" y="673878"/>
                  <a:pt x="2187192" y="682402"/>
                  <a:pt x="2193010" y="689674"/>
                </a:cubicBezTo>
                <a:cubicBezTo>
                  <a:pt x="2197574" y="695379"/>
                  <a:pt x="2204261" y="699228"/>
                  <a:pt x="2208508" y="705173"/>
                </a:cubicBezTo>
                <a:cubicBezTo>
                  <a:pt x="2217262" y="717429"/>
                  <a:pt x="2223002" y="731662"/>
                  <a:pt x="2231756" y="743918"/>
                </a:cubicBezTo>
                <a:cubicBezTo>
                  <a:pt x="2236003" y="749863"/>
                  <a:pt x="2242690" y="753712"/>
                  <a:pt x="2247254" y="759417"/>
                </a:cubicBezTo>
                <a:cubicBezTo>
                  <a:pt x="2263390" y="779587"/>
                  <a:pt x="2280460" y="799260"/>
                  <a:pt x="2293749" y="821410"/>
                </a:cubicBezTo>
                <a:cubicBezTo>
                  <a:pt x="2321788" y="868142"/>
                  <a:pt x="2308641" y="847624"/>
                  <a:pt x="2332495" y="883403"/>
                </a:cubicBezTo>
                <a:cubicBezTo>
                  <a:pt x="2335078" y="893735"/>
                  <a:pt x="2335144" y="905050"/>
                  <a:pt x="2340244" y="914400"/>
                </a:cubicBezTo>
                <a:cubicBezTo>
                  <a:pt x="2350884" y="933907"/>
                  <a:pt x="2362706" y="953524"/>
                  <a:pt x="2378989" y="968644"/>
                </a:cubicBezTo>
                <a:cubicBezTo>
                  <a:pt x="2429170" y="1015241"/>
                  <a:pt x="2429931" y="1007598"/>
                  <a:pt x="2471979" y="1022888"/>
                </a:cubicBezTo>
                <a:cubicBezTo>
                  <a:pt x="2551465" y="1051791"/>
                  <a:pt x="2509252" y="1041191"/>
                  <a:pt x="2572718" y="1053884"/>
                </a:cubicBezTo>
                <a:cubicBezTo>
                  <a:pt x="2585633" y="1059050"/>
                  <a:pt x="2598391" y="1064629"/>
                  <a:pt x="2611464" y="1069383"/>
                </a:cubicBezTo>
                <a:cubicBezTo>
                  <a:pt x="2626817" y="1074966"/>
                  <a:pt x="2657959" y="1084881"/>
                  <a:pt x="2657959" y="1084881"/>
                </a:cubicBezTo>
                <a:cubicBezTo>
                  <a:pt x="2665708" y="1090047"/>
                  <a:pt x="2677747" y="1091732"/>
                  <a:pt x="2681206" y="1100379"/>
                </a:cubicBezTo>
                <a:cubicBezTo>
                  <a:pt x="2684240" y="1107963"/>
                  <a:pt x="2676675" y="1116119"/>
                  <a:pt x="2673457" y="1123627"/>
                </a:cubicBezTo>
                <a:cubicBezTo>
                  <a:pt x="2668907" y="1134245"/>
                  <a:pt x="2663125" y="1144291"/>
                  <a:pt x="2657959" y="1154623"/>
                </a:cubicBezTo>
                <a:cubicBezTo>
                  <a:pt x="2655376" y="1164955"/>
                  <a:pt x="2654405" y="1175831"/>
                  <a:pt x="2650210" y="1185620"/>
                </a:cubicBezTo>
                <a:cubicBezTo>
                  <a:pt x="2646541" y="1194180"/>
                  <a:pt x="2639171" y="1200691"/>
                  <a:pt x="2634711" y="1208867"/>
                </a:cubicBezTo>
                <a:cubicBezTo>
                  <a:pt x="2623648" y="1229150"/>
                  <a:pt x="2614047" y="1250196"/>
                  <a:pt x="2603715" y="1270861"/>
                </a:cubicBezTo>
                <a:cubicBezTo>
                  <a:pt x="2583206" y="1311880"/>
                  <a:pt x="2570473" y="1341014"/>
                  <a:pt x="2541722" y="1379349"/>
                </a:cubicBezTo>
                <a:cubicBezTo>
                  <a:pt x="2489639" y="1448793"/>
                  <a:pt x="2516720" y="1427014"/>
                  <a:pt x="2471979" y="1456840"/>
                </a:cubicBezTo>
                <a:cubicBezTo>
                  <a:pt x="2380870" y="1593507"/>
                  <a:pt x="2492599" y="1437086"/>
                  <a:pt x="2409986" y="1526583"/>
                </a:cubicBezTo>
                <a:cubicBezTo>
                  <a:pt x="2387549" y="1550890"/>
                  <a:pt x="2370502" y="1579834"/>
                  <a:pt x="2347993" y="1604074"/>
                </a:cubicBezTo>
                <a:cubicBezTo>
                  <a:pt x="2336739" y="1616194"/>
                  <a:pt x="2321609" y="1624083"/>
                  <a:pt x="2309247" y="1635071"/>
                </a:cubicBezTo>
                <a:cubicBezTo>
                  <a:pt x="2159474" y="1768201"/>
                  <a:pt x="2386851" y="1575097"/>
                  <a:pt x="2247254" y="1689315"/>
                </a:cubicBezTo>
                <a:cubicBezTo>
                  <a:pt x="2228823" y="1704395"/>
                  <a:pt x="2213101" y="1723025"/>
                  <a:pt x="2193010" y="1735810"/>
                </a:cubicBezTo>
                <a:cubicBezTo>
                  <a:pt x="2184025" y="1741528"/>
                  <a:pt x="2172254" y="1740633"/>
                  <a:pt x="2162013" y="1743559"/>
                </a:cubicBezTo>
                <a:cubicBezTo>
                  <a:pt x="2154159" y="1745803"/>
                  <a:pt x="2146414" y="1748440"/>
                  <a:pt x="2138766" y="1751308"/>
                </a:cubicBezTo>
                <a:cubicBezTo>
                  <a:pt x="2125741" y="1756192"/>
                  <a:pt x="2113515" y="1763432"/>
                  <a:pt x="2100020" y="1766806"/>
                </a:cubicBezTo>
                <a:cubicBezTo>
                  <a:pt x="2082300" y="1771236"/>
                  <a:pt x="2063857" y="1771973"/>
                  <a:pt x="2045776" y="1774556"/>
                </a:cubicBezTo>
                <a:cubicBezTo>
                  <a:pt x="2038027" y="1777139"/>
                  <a:pt x="2030696" y="1782305"/>
                  <a:pt x="2022528" y="1782305"/>
                </a:cubicBezTo>
                <a:cubicBezTo>
                  <a:pt x="1932789" y="1782305"/>
                  <a:pt x="1921512" y="1776217"/>
                  <a:pt x="1844298" y="1759057"/>
                </a:cubicBezTo>
                <a:cubicBezTo>
                  <a:pt x="1793246" y="1725024"/>
                  <a:pt x="1841918" y="1753028"/>
                  <a:pt x="1735810" y="1728061"/>
                </a:cubicBezTo>
                <a:cubicBezTo>
                  <a:pt x="1719908" y="1724319"/>
                  <a:pt x="1705279" y="1716032"/>
                  <a:pt x="1689315" y="1712562"/>
                </a:cubicBezTo>
                <a:cubicBezTo>
                  <a:pt x="1645742" y="1703090"/>
                  <a:pt x="1557579" y="1689315"/>
                  <a:pt x="1557579" y="1689315"/>
                </a:cubicBezTo>
                <a:cubicBezTo>
                  <a:pt x="1518833" y="1691898"/>
                  <a:pt x="1479936" y="1692776"/>
                  <a:pt x="1441342" y="1697064"/>
                </a:cubicBezTo>
                <a:cubicBezTo>
                  <a:pt x="1433224" y="1697966"/>
                  <a:pt x="1426131" y="1703352"/>
                  <a:pt x="1418095" y="1704813"/>
                </a:cubicBezTo>
                <a:cubicBezTo>
                  <a:pt x="1397605" y="1708538"/>
                  <a:pt x="1376643" y="1709138"/>
                  <a:pt x="1356101" y="1712562"/>
                </a:cubicBezTo>
                <a:cubicBezTo>
                  <a:pt x="1330117" y="1716893"/>
                  <a:pt x="1278610" y="1728061"/>
                  <a:pt x="1278610" y="1728061"/>
                </a:cubicBezTo>
                <a:cubicBezTo>
                  <a:pt x="1268278" y="1733227"/>
                  <a:pt x="1258572" y="1739906"/>
                  <a:pt x="1247613" y="1743559"/>
                </a:cubicBezTo>
                <a:cubicBezTo>
                  <a:pt x="1235118" y="1747724"/>
                  <a:pt x="1221826" y="1748952"/>
                  <a:pt x="1208867" y="1751308"/>
                </a:cubicBezTo>
                <a:cubicBezTo>
                  <a:pt x="1099808" y="1771137"/>
                  <a:pt x="1219336" y="1747665"/>
                  <a:pt x="1123627" y="1766806"/>
                </a:cubicBezTo>
                <a:cubicBezTo>
                  <a:pt x="1108438" y="1764275"/>
                  <a:pt x="1055405" y="1755949"/>
                  <a:pt x="1038386" y="1751308"/>
                </a:cubicBezTo>
                <a:cubicBezTo>
                  <a:pt x="1022625" y="1747010"/>
                  <a:pt x="1007632" y="1740182"/>
                  <a:pt x="991891" y="1735810"/>
                </a:cubicBezTo>
                <a:cubicBezTo>
                  <a:pt x="975701" y="1731313"/>
                  <a:pt x="873684" y="1707619"/>
                  <a:pt x="844657" y="1697064"/>
                </a:cubicBezTo>
                <a:cubicBezTo>
                  <a:pt x="833801" y="1693116"/>
                  <a:pt x="824620" y="1685219"/>
                  <a:pt x="813661" y="1681566"/>
                </a:cubicBezTo>
                <a:cubicBezTo>
                  <a:pt x="801166" y="1677401"/>
                  <a:pt x="787693" y="1677012"/>
                  <a:pt x="774915" y="1673817"/>
                </a:cubicBezTo>
                <a:cubicBezTo>
                  <a:pt x="766990" y="1671836"/>
                  <a:pt x="759416" y="1668650"/>
                  <a:pt x="751667" y="1666067"/>
                </a:cubicBezTo>
                <a:cubicBezTo>
                  <a:pt x="720671" y="1642820"/>
                  <a:pt x="686075" y="1623722"/>
                  <a:pt x="658678" y="1596325"/>
                </a:cubicBezTo>
                <a:lnTo>
                  <a:pt x="550189" y="1487837"/>
                </a:lnTo>
                <a:cubicBezTo>
                  <a:pt x="539857" y="1477505"/>
                  <a:pt x="530775" y="1465749"/>
                  <a:pt x="519193" y="1456840"/>
                </a:cubicBezTo>
                <a:lnTo>
                  <a:pt x="418454" y="1379349"/>
                </a:lnTo>
                <a:cubicBezTo>
                  <a:pt x="408194" y="1371504"/>
                  <a:pt x="396590" y="1365233"/>
                  <a:pt x="387457" y="1356101"/>
                </a:cubicBezTo>
                <a:lnTo>
                  <a:pt x="333213" y="1301857"/>
                </a:lnTo>
                <a:cubicBezTo>
                  <a:pt x="317715" y="1286359"/>
                  <a:pt x="299869" y="1272896"/>
                  <a:pt x="286718" y="1255362"/>
                </a:cubicBezTo>
                <a:cubicBezTo>
                  <a:pt x="271220" y="1234698"/>
                  <a:pt x="255972" y="1213843"/>
                  <a:pt x="240223" y="1193369"/>
                </a:cubicBezTo>
                <a:cubicBezTo>
                  <a:pt x="230139" y="1180259"/>
                  <a:pt x="218059" y="1168607"/>
                  <a:pt x="209227" y="1154623"/>
                </a:cubicBezTo>
                <a:cubicBezTo>
                  <a:pt x="178230" y="1105545"/>
                  <a:pt x="152498" y="1052717"/>
                  <a:pt x="116237" y="1007390"/>
                </a:cubicBezTo>
                <a:cubicBezTo>
                  <a:pt x="95573" y="981559"/>
                  <a:pt x="72593" y="957422"/>
                  <a:pt x="54244" y="929898"/>
                </a:cubicBezTo>
                <a:cubicBezTo>
                  <a:pt x="45685" y="917059"/>
                  <a:pt x="37288" y="884683"/>
                  <a:pt x="30996" y="867905"/>
                </a:cubicBezTo>
                <a:cubicBezTo>
                  <a:pt x="26112" y="854880"/>
                  <a:pt x="20382" y="842184"/>
                  <a:pt x="15498" y="829159"/>
                </a:cubicBezTo>
                <a:cubicBezTo>
                  <a:pt x="7160" y="806923"/>
                  <a:pt x="6107" y="799344"/>
                  <a:pt x="0" y="774915"/>
                </a:cubicBezTo>
                <a:cubicBezTo>
                  <a:pt x="2583" y="764583"/>
                  <a:pt x="3554" y="753707"/>
                  <a:pt x="7749" y="743918"/>
                </a:cubicBezTo>
                <a:cubicBezTo>
                  <a:pt x="11418" y="735358"/>
                  <a:pt x="17834" y="728249"/>
                  <a:pt x="23247" y="720671"/>
                </a:cubicBezTo>
                <a:cubicBezTo>
                  <a:pt x="30754" y="710161"/>
                  <a:pt x="37362" y="698807"/>
                  <a:pt x="46495" y="689674"/>
                </a:cubicBezTo>
                <a:cubicBezTo>
                  <a:pt x="53080" y="683089"/>
                  <a:pt x="61022" y="677446"/>
                  <a:pt x="69742" y="674176"/>
                </a:cubicBezTo>
                <a:cubicBezTo>
                  <a:pt x="82075" y="669551"/>
                  <a:pt x="95348" y="667333"/>
                  <a:pt x="108488" y="666427"/>
                </a:cubicBezTo>
                <a:cubicBezTo>
                  <a:pt x="170388" y="662158"/>
                  <a:pt x="232474" y="661261"/>
                  <a:pt x="294467" y="658678"/>
                </a:cubicBezTo>
                <a:cubicBezTo>
                  <a:pt x="335796" y="661261"/>
                  <a:pt x="377392" y="661071"/>
                  <a:pt x="418454" y="666427"/>
                </a:cubicBezTo>
                <a:cubicBezTo>
                  <a:pt x="437101" y="668859"/>
                  <a:pt x="454149" y="678834"/>
                  <a:pt x="472698" y="681925"/>
                </a:cubicBezTo>
                <a:cubicBezTo>
                  <a:pt x="500841" y="686615"/>
                  <a:pt x="529611" y="686275"/>
                  <a:pt x="557939" y="689674"/>
                </a:cubicBezTo>
                <a:cubicBezTo>
                  <a:pt x="594209" y="694026"/>
                  <a:pt x="630486" y="698638"/>
                  <a:pt x="666427" y="705173"/>
                </a:cubicBezTo>
                <a:cubicBezTo>
                  <a:pt x="721080" y="715110"/>
                  <a:pt x="735194" y="713525"/>
                  <a:pt x="774915" y="728420"/>
                </a:cubicBezTo>
                <a:cubicBezTo>
                  <a:pt x="787940" y="733304"/>
                  <a:pt x="801501" y="737163"/>
                  <a:pt x="813661" y="743918"/>
                </a:cubicBezTo>
                <a:cubicBezTo>
                  <a:pt x="824951" y="750190"/>
                  <a:pt x="833705" y="760321"/>
                  <a:pt x="844657" y="767166"/>
                </a:cubicBezTo>
                <a:cubicBezTo>
                  <a:pt x="854453" y="773288"/>
                  <a:pt x="865322" y="777498"/>
                  <a:pt x="875654" y="782664"/>
                </a:cubicBezTo>
                <a:cubicBezTo>
                  <a:pt x="883403" y="780081"/>
                  <a:pt x="893798" y="781293"/>
                  <a:pt x="898901" y="774915"/>
                </a:cubicBezTo>
                <a:cubicBezTo>
                  <a:pt x="905554" y="766598"/>
                  <a:pt x="903282" y="754022"/>
                  <a:pt x="906650" y="743918"/>
                </a:cubicBezTo>
                <a:cubicBezTo>
                  <a:pt x="919287" y="706008"/>
                  <a:pt x="918666" y="710398"/>
                  <a:pt x="937647" y="681925"/>
                </a:cubicBezTo>
                <a:cubicBezTo>
                  <a:pt x="940635" y="669972"/>
                  <a:pt x="953145" y="622019"/>
                  <a:pt x="953145" y="612183"/>
                </a:cubicBezTo>
                <a:cubicBezTo>
                  <a:pt x="953145" y="586224"/>
                  <a:pt x="950835" y="560074"/>
                  <a:pt x="945396" y="534691"/>
                </a:cubicBezTo>
                <a:cubicBezTo>
                  <a:pt x="942976" y="523396"/>
                  <a:pt x="934188" y="514420"/>
                  <a:pt x="929898" y="503695"/>
                </a:cubicBezTo>
                <a:cubicBezTo>
                  <a:pt x="923831" y="488527"/>
                  <a:pt x="930737" y="457200"/>
                  <a:pt x="914400" y="457200"/>
                </a:cubicBezTo>
                <a:lnTo>
                  <a:pt x="798162" y="418454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C896AD-DC22-7843-AEA8-9FF34039A5EE}"/>
              </a:ext>
            </a:extLst>
          </p:cNvPr>
          <p:cNvSpPr/>
          <p:nvPr/>
        </p:nvSpPr>
        <p:spPr>
          <a:xfrm>
            <a:off x="6363587" y="72246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A85F86D-15A8-F54C-9EAD-B7CD041454AB}"/>
              </a:ext>
            </a:extLst>
          </p:cNvPr>
          <p:cNvSpPr/>
          <p:nvPr/>
        </p:nvSpPr>
        <p:spPr>
          <a:xfrm>
            <a:off x="6041050" y="7474253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6CB746-F961-C249-8825-38EB3D904607}"/>
              </a:ext>
            </a:extLst>
          </p:cNvPr>
          <p:cNvSpPr/>
          <p:nvPr/>
        </p:nvSpPr>
        <p:spPr>
          <a:xfrm>
            <a:off x="6668387" y="75294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B2AF72-96CC-A341-BAC4-D5E3760367EE}"/>
              </a:ext>
            </a:extLst>
          </p:cNvPr>
          <p:cNvSpPr/>
          <p:nvPr/>
        </p:nvSpPr>
        <p:spPr>
          <a:xfrm>
            <a:off x="371475" y="1714501"/>
            <a:ext cx="13983622" cy="6439394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5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3B6-CFA0-7E45-9C87-C2524FCE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4E13-4BCA-0440-94EB-4C839E6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660341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0"/>
              </a:spcBef>
              <a:buSzPts val="1400"/>
              <a:buNone/>
            </a:pPr>
            <a:r>
              <a:rPr lang="en-US" sz="4000" dirty="0"/>
              <a:t>LaP</a:t>
            </a:r>
            <a:r>
              <a:rPr lang="en-US" sz="4000" baseline="30000" dirty="0"/>
              <a:t>3</a:t>
            </a:r>
            <a:r>
              <a:rPr lang="en-US" sz="4000" dirty="0"/>
              <a:t> is a black-box optimization meta-algorithm that repeats:</a:t>
            </a:r>
          </a:p>
          <a:p>
            <a:pPr marL="139700" lvl="0">
              <a:spcBef>
                <a:spcPts val="0"/>
              </a:spcBef>
              <a:buSzPts val="1400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1. Partition: 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2. Region Selection: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3. Local Sample: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91D31B-D42D-C946-BDE1-97C7CE56A149}"/>
              </a:ext>
            </a:extLst>
          </p:cNvPr>
          <p:cNvSpPr/>
          <p:nvPr/>
        </p:nvSpPr>
        <p:spPr>
          <a:xfrm>
            <a:off x="6288756" y="5096592"/>
            <a:ext cx="390726" cy="3907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41BE3A-70A2-CD4F-8044-6EE4F2D2BCAA}"/>
              </a:ext>
            </a:extLst>
          </p:cNvPr>
          <p:cNvSpPr/>
          <p:nvPr/>
        </p:nvSpPr>
        <p:spPr>
          <a:xfrm>
            <a:off x="5572423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ABFFF3-06E3-D546-8F15-8214B951FFC0}"/>
              </a:ext>
            </a:extLst>
          </p:cNvPr>
          <p:cNvSpPr/>
          <p:nvPr/>
        </p:nvSpPr>
        <p:spPr>
          <a:xfrm>
            <a:off x="6958642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37212-0D09-3749-8827-EF7B621916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5767786" y="5430098"/>
            <a:ext cx="578190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801DA-7815-9542-8129-FE9500EC02AC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6622262" y="5430098"/>
            <a:ext cx="531743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6347E1-14BE-F74E-9DB6-1DE305A62E83}"/>
              </a:ext>
            </a:extLst>
          </p:cNvPr>
          <p:cNvSpPr txBox="1"/>
          <p:nvPr/>
        </p:nvSpPr>
        <p:spPr>
          <a:xfrm>
            <a:off x="5419998" y="5392211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“left”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2ABAC-1967-F646-8CD7-F8F1B444AF41}"/>
              </a:ext>
            </a:extLst>
          </p:cNvPr>
          <p:cNvSpPr txBox="1"/>
          <p:nvPr/>
        </p:nvSpPr>
        <p:spPr>
          <a:xfrm>
            <a:off x="6940957" y="5388340"/>
            <a:ext cx="82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“right”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468D9-A53A-6348-8BB9-BEEDAA3002F7}"/>
              </a:ext>
            </a:extLst>
          </p:cNvPr>
          <p:cNvGrpSpPr/>
          <p:nvPr/>
        </p:nvGrpSpPr>
        <p:grpSpPr>
          <a:xfrm>
            <a:off x="4666375" y="2940597"/>
            <a:ext cx="2019860" cy="1517533"/>
            <a:chOff x="6515896" y="2684929"/>
            <a:chExt cx="2019860" cy="1517533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E03F819E-6202-9241-8E0B-60ED904AD328}"/>
                </a:ext>
              </a:extLst>
            </p:cNvPr>
            <p:cNvSpPr/>
            <p:nvPr/>
          </p:nvSpPr>
          <p:spPr>
            <a:xfrm>
              <a:off x="6515896" y="3380594"/>
              <a:ext cx="243365" cy="192507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701A13-0A0B-5441-86CC-BC8FAC1C703B}"/>
                </a:ext>
              </a:extLst>
            </p:cNvPr>
            <p:cNvGrpSpPr/>
            <p:nvPr/>
          </p:nvGrpSpPr>
          <p:grpSpPr>
            <a:xfrm>
              <a:off x="6882433" y="2684929"/>
              <a:ext cx="1653323" cy="1517533"/>
              <a:chOff x="6882433" y="2684929"/>
              <a:chExt cx="1653323" cy="1517533"/>
            </a:xfrm>
          </p:grpSpPr>
          <p:sp>
            <p:nvSpPr>
              <p:cNvPr id="15" name="Multiply 14">
                <a:extLst>
                  <a:ext uri="{FF2B5EF4-FFF2-40B4-BE49-F238E27FC236}">
                    <a16:creationId xmlns:a16="http://schemas.microsoft.com/office/drawing/2014/main" id="{A18C70C3-667E-4646-B039-F05EFB221534}"/>
                  </a:ext>
                </a:extLst>
              </p:cNvPr>
              <p:cNvSpPr/>
              <p:nvPr/>
            </p:nvSpPr>
            <p:spPr>
              <a:xfrm>
                <a:off x="7930727" y="2938373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Multiply 15">
                <a:extLst>
                  <a:ext uri="{FF2B5EF4-FFF2-40B4-BE49-F238E27FC236}">
                    <a16:creationId xmlns:a16="http://schemas.microsoft.com/office/drawing/2014/main" id="{AC12632A-87F7-6D48-8467-7979BC7C5618}"/>
                  </a:ext>
                </a:extLst>
              </p:cNvPr>
              <p:cNvSpPr/>
              <p:nvPr/>
            </p:nvSpPr>
            <p:spPr>
              <a:xfrm>
                <a:off x="7097527" y="3284341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>
                <a:extLst>
                  <a:ext uri="{FF2B5EF4-FFF2-40B4-BE49-F238E27FC236}">
                    <a16:creationId xmlns:a16="http://schemas.microsoft.com/office/drawing/2014/main" id="{9BFDF085-B760-4140-802C-1E7E72DDF580}"/>
                  </a:ext>
                </a:extLst>
              </p:cNvPr>
              <p:cNvSpPr/>
              <p:nvPr/>
            </p:nvSpPr>
            <p:spPr>
              <a:xfrm>
                <a:off x="7563625" y="3829244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>
                <a:extLst>
                  <a:ext uri="{FF2B5EF4-FFF2-40B4-BE49-F238E27FC236}">
                    <a16:creationId xmlns:a16="http://schemas.microsoft.com/office/drawing/2014/main" id="{71C55E3B-C179-BE46-8419-CEA8AC3BDD7C}"/>
                  </a:ext>
                </a:extLst>
              </p:cNvPr>
              <p:cNvSpPr/>
              <p:nvPr/>
            </p:nvSpPr>
            <p:spPr>
              <a:xfrm>
                <a:off x="7844492" y="3563580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>
                <a:extLst>
                  <a:ext uri="{FF2B5EF4-FFF2-40B4-BE49-F238E27FC236}">
                    <a16:creationId xmlns:a16="http://schemas.microsoft.com/office/drawing/2014/main" id="{96EF6032-503E-F948-A47D-1C107FDE7E2E}"/>
                  </a:ext>
                </a:extLst>
              </p:cNvPr>
              <p:cNvSpPr/>
              <p:nvPr/>
            </p:nvSpPr>
            <p:spPr>
              <a:xfrm>
                <a:off x="6975844" y="4009955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>
                <a:extLst>
                  <a:ext uri="{FF2B5EF4-FFF2-40B4-BE49-F238E27FC236}">
                    <a16:creationId xmlns:a16="http://schemas.microsoft.com/office/drawing/2014/main" id="{DF9529E1-F512-D443-A85F-6631FC583AE0}"/>
                  </a:ext>
                </a:extLst>
              </p:cNvPr>
              <p:cNvSpPr/>
              <p:nvPr/>
            </p:nvSpPr>
            <p:spPr>
              <a:xfrm>
                <a:off x="6882433" y="2684929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>
                <a:extLst>
                  <a:ext uri="{FF2B5EF4-FFF2-40B4-BE49-F238E27FC236}">
                    <a16:creationId xmlns:a16="http://schemas.microsoft.com/office/drawing/2014/main" id="{80206367-603F-9249-849E-3132985D4ECB}"/>
                  </a:ext>
                </a:extLst>
              </p:cNvPr>
              <p:cNvSpPr/>
              <p:nvPr/>
            </p:nvSpPr>
            <p:spPr>
              <a:xfrm>
                <a:off x="8292391" y="3091834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521F77-DD67-DE43-9C29-A0CDBD99E9EC}"/>
              </a:ext>
            </a:extLst>
          </p:cNvPr>
          <p:cNvCxnSpPr>
            <a:cxnSpLocks/>
          </p:cNvCxnSpPr>
          <p:nvPr/>
        </p:nvCxnSpPr>
        <p:spPr>
          <a:xfrm flipV="1">
            <a:off x="4461827" y="2879495"/>
            <a:ext cx="0" cy="182409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DA318-EED0-2749-978F-889F1EE056B7}"/>
              </a:ext>
            </a:extLst>
          </p:cNvPr>
          <p:cNvCxnSpPr>
            <a:cxnSpLocks/>
          </p:cNvCxnSpPr>
          <p:nvPr/>
        </p:nvCxnSpPr>
        <p:spPr>
          <a:xfrm>
            <a:off x="4289780" y="4522668"/>
            <a:ext cx="26256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/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/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>
            <a:extLst>
              <a:ext uri="{FF2B5EF4-FFF2-40B4-BE49-F238E27FC236}">
                <a16:creationId xmlns:a16="http://schemas.microsoft.com/office/drawing/2014/main" id="{3A081307-3683-7C4A-8605-0DE64551BF8B}"/>
              </a:ext>
            </a:extLst>
          </p:cNvPr>
          <p:cNvSpPr/>
          <p:nvPr/>
        </p:nvSpPr>
        <p:spPr>
          <a:xfrm>
            <a:off x="4625042" y="3435437"/>
            <a:ext cx="2504661" cy="720360"/>
          </a:xfrm>
          <a:custGeom>
            <a:avLst/>
            <a:gdLst>
              <a:gd name="connsiteX0" fmla="*/ 0 w 2504661"/>
              <a:gd name="connsiteY0" fmla="*/ 511638 h 720360"/>
              <a:gd name="connsiteX1" fmla="*/ 159026 w 2504661"/>
              <a:gd name="connsiteY1" fmla="*/ 601090 h 720360"/>
              <a:gd name="connsiteX2" fmla="*/ 536713 w 2504661"/>
              <a:gd name="connsiteY2" fmla="*/ 601090 h 720360"/>
              <a:gd name="connsiteX3" fmla="*/ 1073426 w 2504661"/>
              <a:gd name="connsiteY3" fmla="*/ 461943 h 720360"/>
              <a:gd name="connsiteX4" fmla="*/ 1212574 w 2504661"/>
              <a:gd name="connsiteY4" fmla="*/ 4743 h 720360"/>
              <a:gd name="connsiteX5" fmla="*/ 1848678 w 2504661"/>
              <a:gd name="connsiteY5" fmla="*/ 253221 h 720360"/>
              <a:gd name="connsiteX6" fmla="*/ 2504661 w 2504661"/>
              <a:gd name="connsiteY6" fmla="*/ 720360 h 72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4661" h="720360">
                <a:moveTo>
                  <a:pt x="0" y="511638"/>
                </a:moveTo>
                <a:cubicBezTo>
                  <a:pt x="34787" y="548909"/>
                  <a:pt x="69574" y="586181"/>
                  <a:pt x="159026" y="601090"/>
                </a:cubicBezTo>
                <a:cubicBezTo>
                  <a:pt x="248478" y="615999"/>
                  <a:pt x="384313" y="624281"/>
                  <a:pt x="536713" y="601090"/>
                </a:cubicBezTo>
                <a:cubicBezTo>
                  <a:pt x="689113" y="577899"/>
                  <a:pt x="960783" y="561334"/>
                  <a:pt x="1073426" y="461943"/>
                </a:cubicBezTo>
                <a:cubicBezTo>
                  <a:pt x="1186069" y="362552"/>
                  <a:pt x="1083365" y="39530"/>
                  <a:pt x="1212574" y="4743"/>
                </a:cubicBezTo>
                <a:cubicBezTo>
                  <a:pt x="1341783" y="-30044"/>
                  <a:pt x="1633330" y="133951"/>
                  <a:pt x="1848678" y="253221"/>
                </a:cubicBezTo>
                <a:cubicBezTo>
                  <a:pt x="2064026" y="372490"/>
                  <a:pt x="2284343" y="546425"/>
                  <a:pt x="2504661" y="7203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DD991E7-5E42-814F-A5A0-7352E241B8FF}"/>
              </a:ext>
            </a:extLst>
          </p:cNvPr>
          <p:cNvSpPr/>
          <p:nvPr/>
        </p:nvSpPr>
        <p:spPr>
          <a:xfrm>
            <a:off x="4995377" y="6763094"/>
            <a:ext cx="2466162" cy="1325563"/>
          </a:xfrm>
          <a:custGeom>
            <a:avLst/>
            <a:gdLst>
              <a:gd name="connsiteX0" fmla="*/ 798162 w 2681909"/>
              <a:gd name="connsiteY0" fmla="*/ 418454 h 1782305"/>
              <a:gd name="connsiteX1" fmla="*/ 798162 w 2681909"/>
              <a:gd name="connsiteY1" fmla="*/ 418454 h 1782305"/>
              <a:gd name="connsiteX2" fmla="*/ 891152 w 2681909"/>
              <a:gd name="connsiteY2" fmla="*/ 364210 h 1782305"/>
              <a:gd name="connsiteX3" fmla="*/ 937647 w 2681909"/>
              <a:gd name="connsiteY3" fmla="*/ 348712 h 1782305"/>
              <a:gd name="connsiteX4" fmla="*/ 1015139 w 2681909"/>
              <a:gd name="connsiteY4" fmla="*/ 309966 h 1782305"/>
              <a:gd name="connsiteX5" fmla="*/ 1146874 w 2681909"/>
              <a:gd name="connsiteY5" fmla="*/ 271220 h 1782305"/>
              <a:gd name="connsiteX6" fmla="*/ 1193369 w 2681909"/>
              <a:gd name="connsiteY6" fmla="*/ 255722 h 1782305"/>
              <a:gd name="connsiteX7" fmla="*/ 1278610 w 2681909"/>
              <a:gd name="connsiteY7" fmla="*/ 232474 h 1782305"/>
              <a:gd name="connsiteX8" fmla="*/ 1332854 w 2681909"/>
              <a:gd name="connsiteY8" fmla="*/ 209227 h 1782305"/>
              <a:gd name="connsiteX9" fmla="*/ 1371600 w 2681909"/>
              <a:gd name="connsiteY9" fmla="*/ 201478 h 1782305"/>
              <a:gd name="connsiteX10" fmla="*/ 1487837 w 2681909"/>
              <a:gd name="connsiteY10" fmla="*/ 170481 h 1782305"/>
              <a:gd name="connsiteX11" fmla="*/ 1557579 w 2681909"/>
              <a:gd name="connsiteY11" fmla="*/ 123986 h 1782305"/>
              <a:gd name="connsiteX12" fmla="*/ 1580827 w 2681909"/>
              <a:gd name="connsiteY12" fmla="*/ 108488 h 1782305"/>
              <a:gd name="connsiteX13" fmla="*/ 1650569 w 2681909"/>
              <a:gd name="connsiteY13" fmla="*/ 92990 h 1782305"/>
              <a:gd name="connsiteX14" fmla="*/ 1681566 w 2681909"/>
              <a:gd name="connsiteY14" fmla="*/ 77491 h 1782305"/>
              <a:gd name="connsiteX15" fmla="*/ 1751308 w 2681909"/>
              <a:gd name="connsiteY15" fmla="*/ 54244 h 1782305"/>
              <a:gd name="connsiteX16" fmla="*/ 1774556 w 2681909"/>
              <a:gd name="connsiteY16" fmla="*/ 38745 h 1782305"/>
              <a:gd name="connsiteX17" fmla="*/ 1805552 w 2681909"/>
              <a:gd name="connsiteY17" fmla="*/ 15498 h 1782305"/>
              <a:gd name="connsiteX18" fmla="*/ 1859796 w 2681909"/>
              <a:gd name="connsiteY18" fmla="*/ 0 h 1782305"/>
              <a:gd name="connsiteX19" fmla="*/ 1890793 w 2681909"/>
              <a:gd name="connsiteY19" fmla="*/ 7749 h 1782305"/>
              <a:gd name="connsiteX20" fmla="*/ 1898542 w 2681909"/>
              <a:gd name="connsiteY20" fmla="*/ 30996 h 1782305"/>
              <a:gd name="connsiteX21" fmla="*/ 1906291 w 2681909"/>
              <a:gd name="connsiteY21" fmla="*/ 178230 h 1782305"/>
              <a:gd name="connsiteX22" fmla="*/ 1929539 w 2681909"/>
              <a:gd name="connsiteY22" fmla="*/ 255722 h 1782305"/>
              <a:gd name="connsiteX23" fmla="*/ 1937288 w 2681909"/>
              <a:gd name="connsiteY23" fmla="*/ 286718 h 1782305"/>
              <a:gd name="connsiteX24" fmla="*/ 1960535 w 2681909"/>
              <a:gd name="connsiteY24" fmla="*/ 302217 h 1782305"/>
              <a:gd name="connsiteX25" fmla="*/ 1976034 w 2681909"/>
              <a:gd name="connsiteY25" fmla="*/ 333213 h 1782305"/>
              <a:gd name="connsiteX26" fmla="*/ 2014779 w 2681909"/>
              <a:gd name="connsiteY26" fmla="*/ 364210 h 1782305"/>
              <a:gd name="connsiteX27" fmla="*/ 2030278 w 2681909"/>
              <a:gd name="connsiteY27" fmla="*/ 379708 h 1782305"/>
              <a:gd name="connsiteX28" fmla="*/ 2061274 w 2681909"/>
              <a:gd name="connsiteY28" fmla="*/ 457200 h 1782305"/>
              <a:gd name="connsiteX29" fmla="*/ 2076773 w 2681909"/>
              <a:gd name="connsiteY29" fmla="*/ 526942 h 1782305"/>
              <a:gd name="connsiteX30" fmla="*/ 2131017 w 2681909"/>
              <a:gd name="connsiteY30" fmla="*/ 604434 h 1782305"/>
              <a:gd name="connsiteX31" fmla="*/ 2146515 w 2681909"/>
              <a:gd name="connsiteY31" fmla="*/ 627681 h 1782305"/>
              <a:gd name="connsiteX32" fmla="*/ 2177511 w 2681909"/>
              <a:gd name="connsiteY32" fmla="*/ 666427 h 1782305"/>
              <a:gd name="connsiteX33" fmla="*/ 2193010 w 2681909"/>
              <a:gd name="connsiteY33" fmla="*/ 689674 h 1782305"/>
              <a:gd name="connsiteX34" fmla="*/ 2208508 w 2681909"/>
              <a:gd name="connsiteY34" fmla="*/ 705173 h 1782305"/>
              <a:gd name="connsiteX35" fmla="*/ 2231756 w 2681909"/>
              <a:gd name="connsiteY35" fmla="*/ 743918 h 1782305"/>
              <a:gd name="connsiteX36" fmla="*/ 2247254 w 2681909"/>
              <a:gd name="connsiteY36" fmla="*/ 759417 h 1782305"/>
              <a:gd name="connsiteX37" fmla="*/ 2293749 w 2681909"/>
              <a:gd name="connsiteY37" fmla="*/ 821410 h 1782305"/>
              <a:gd name="connsiteX38" fmla="*/ 2332495 w 2681909"/>
              <a:gd name="connsiteY38" fmla="*/ 883403 h 1782305"/>
              <a:gd name="connsiteX39" fmla="*/ 2340244 w 2681909"/>
              <a:gd name="connsiteY39" fmla="*/ 914400 h 1782305"/>
              <a:gd name="connsiteX40" fmla="*/ 2378989 w 2681909"/>
              <a:gd name="connsiteY40" fmla="*/ 968644 h 1782305"/>
              <a:gd name="connsiteX41" fmla="*/ 2471979 w 2681909"/>
              <a:gd name="connsiteY41" fmla="*/ 1022888 h 1782305"/>
              <a:gd name="connsiteX42" fmla="*/ 2572718 w 2681909"/>
              <a:gd name="connsiteY42" fmla="*/ 1053884 h 1782305"/>
              <a:gd name="connsiteX43" fmla="*/ 2611464 w 2681909"/>
              <a:gd name="connsiteY43" fmla="*/ 1069383 h 1782305"/>
              <a:gd name="connsiteX44" fmla="*/ 2657959 w 2681909"/>
              <a:gd name="connsiteY44" fmla="*/ 1084881 h 1782305"/>
              <a:gd name="connsiteX45" fmla="*/ 2681206 w 2681909"/>
              <a:gd name="connsiteY45" fmla="*/ 1100379 h 1782305"/>
              <a:gd name="connsiteX46" fmla="*/ 2673457 w 2681909"/>
              <a:gd name="connsiteY46" fmla="*/ 1123627 h 1782305"/>
              <a:gd name="connsiteX47" fmla="*/ 2657959 w 2681909"/>
              <a:gd name="connsiteY47" fmla="*/ 1154623 h 1782305"/>
              <a:gd name="connsiteX48" fmla="*/ 2650210 w 2681909"/>
              <a:gd name="connsiteY48" fmla="*/ 1185620 h 1782305"/>
              <a:gd name="connsiteX49" fmla="*/ 2634711 w 2681909"/>
              <a:gd name="connsiteY49" fmla="*/ 1208867 h 1782305"/>
              <a:gd name="connsiteX50" fmla="*/ 2603715 w 2681909"/>
              <a:gd name="connsiteY50" fmla="*/ 1270861 h 1782305"/>
              <a:gd name="connsiteX51" fmla="*/ 2541722 w 2681909"/>
              <a:gd name="connsiteY51" fmla="*/ 1379349 h 1782305"/>
              <a:gd name="connsiteX52" fmla="*/ 2471979 w 2681909"/>
              <a:gd name="connsiteY52" fmla="*/ 1456840 h 1782305"/>
              <a:gd name="connsiteX53" fmla="*/ 2409986 w 2681909"/>
              <a:gd name="connsiteY53" fmla="*/ 1526583 h 1782305"/>
              <a:gd name="connsiteX54" fmla="*/ 2347993 w 2681909"/>
              <a:gd name="connsiteY54" fmla="*/ 1604074 h 1782305"/>
              <a:gd name="connsiteX55" fmla="*/ 2309247 w 2681909"/>
              <a:gd name="connsiteY55" fmla="*/ 1635071 h 1782305"/>
              <a:gd name="connsiteX56" fmla="*/ 2247254 w 2681909"/>
              <a:gd name="connsiteY56" fmla="*/ 1689315 h 1782305"/>
              <a:gd name="connsiteX57" fmla="*/ 2193010 w 2681909"/>
              <a:gd name="connsiteY57" fmla="*/ 1735810 h 1782305"/>
              <a:gd name="connsiteX58" fmla="*/ 2162013 w 2681909"/>
              <a:gd name="connsiteY58" fmla="*/ 1743559 h 1782305"/>
              <a:gd name="connsiteX59" fmla="*/ 2138766 w 2681909"/>
              <a:gd name="connsiteY59" fmla="*/ 1751308 h 1782305"/>
              <a:gd name="connsiteX60" fmla="*/ 2100020 w 2681909"/>
              <a:gd name="connsiteY60" fmla="*/ 1766806 h 1782305"/>
              <a:gd name="connsiteX61" fmla="*/ 2045776 w 2681909"/>
              <a:gd name="connsiteY61" fmla="*/ 1774556 h 1782305"/>
              <a:gd name="connsiteX62" fmla="*/ 2022528 w 2681909"/>
              <a:gd name="connsiteY62" fmla="*/ 1782305 h 1782305"/>
              <a:gd name="connsiteX63" fmla="*/ 1844298 w 2681909"/>
              <a:gd name="connsiteY63" fmla="*/ 1759057 h 1782305"/>
              <a:gd name="connsiteX64" fmla="*/ 1735810 w 2681909"/>
              <a:gd name="connsiteY64" fmla="*/ 1728061 h 1782305"/>
              <a:gd name="connsiteX65" fmla="*/ 1689315 w 2681909"/>
              <a:gd name="connsiteY65" fmla="*/ 1712562 h 1782305"/>
              <a:gd name="connsiteX66" fmla="*/ 1557579 w 2681909"/>
              <a:gd name="connsiteY66" fmla="*/ 1689315 h 1782305"/>
              <a:gd name="connsiteX67" fmla="*/ 1441342 w 2681909"/>
              <a:gd name="connsiteY67" fmla="*/ 1697064 h 1782305"/>
              <a:gd name="connsiteX68" fmla="*/ 1418095 w 2681909"/>
              <a:gd name="connsiteY68" fmla="*/ 1704813 h 1782305"/>
              <a:gd name="connsiteX69" fmla="*/ 1356101 w 2681909"/>
              <a:gd name="connsiteY69" fmla="*/ 1712562 h 1782305"/>
              <a:gd name="connsiteX70" fmla="*/ 1278610 w 2681909"/>
              <a:gd name="connsiteY70" fmla="*/ 1728061 h 1782305"/>
              <a:gd name="connsiteX71" fmla="*/ 1247613 w 2681909"/>
              <a:gd name="connsiteY71" fmla="*/ 1743559 h 1782305"/>
              <a:gd name="connsiteX72" fmla="*/ 1208867 w 2681909"/>
              <a:gd name="connsiteY72" fmla="*/ 1751308 h 1782305"/>
              <a:gd name="connsiteX73" fmla="*/ 1123627 w 2681909"/>
              <a:gd name="connsiteY73" fmla="*/ 1766806 h 1782305"/>
              <a:gd name="connsiteX74" fmla="*/ 1038386 w 2681909"/>
              <a:gd name="connsiteY74" fmla="*/ 1751308 h 1782305"/>
              <a:gd name="connsiteX75" fmla="*/ 991891 w 2681909"/>
              <a:gd name="connsiteY75" fmla="*/ 1735810 h 1782305"/>
              <a:gd name="connsiteX76" fmla="*/ 844657 w 2681909"/>
              <a:gd name="connsiteY76" fmla="*/ 1697064 h 1782305"/>
              <a:gd name="connsiteX77" fmla="*/ 813661 w 2681909"/>
              <a:gd name="connsiteY77" fmla="*/ 1681566 h 1782305"/>
              <a:gd name="connsiteX78" fmla="*/ 774915 w 2681909"/>
              <a:gd name="connsiteY78" fmla="*/ 1673817 h 1782305"/>
              <a:gd name="connsiteX79" fmla="*/ 751667 w 2681909"/>
              <a:gd name="connsiteY79" fmla="*/ 1666067 h 1782305"/>
              <a:gd name="connsiteX80" fmla="*/ 658678 w 2681909"/>
              <a:gd name="connsiteY80" fmla="*/ 1596325 h 1782305"/>
              <a:gd name="connsiteX81" fmla="*/ 550189 w 2681909"/>
              <a:gd name="connsiteY81" fmla="*/ 1487837 h 1782305"/>
              <a:gd name="connsiteX82" fmla="*/ 519193 w 2681909"/>
              <a:gd name="connsiteY82" fmla="*/ 1456840 h 1782305"/>
              <a:gd name="connsiteX83" fmla="*/ 418454 w 2681909"/>
              <a:gd name="connsiteY83" fmla="*/ 1379349 h 1782305"/>
              <a:gd name="connsiteX84" fmla="*/ 387457 w 2681909"/>
              <a:gd name="connsiteY84" fmla="*/ 1356101 h 1782305"/>
              <a:gd name="connsiteX85" fmla="*/ 333213 w 2681909"/>
              <a:gd name="connsiteY85" fmla="*/ 1301857 h 1782305"/>
              <a:gd name="connsiteX86" fmla="*/ 286718 w 2681909"/>
              <a:gd name="connsiteY86" fmla="*/ 1255362 h 1782305"/>
              <a:gd name="connsiteX87" fmla="*/ 240223 w 2681909"/>
              <a:gd name="connsiteY87" fmla="*/ 1193369 h 1782305"/>
              <a:gd name="connsiteX88" fmla="*/ 209227 w 2681909"/>
              <a:gd name="connsiteY88" fmla="*/ 1154623 h 1782305"/>
              <a:gd name="connsiteX89" fmla="*/ 116237 w 2681909"/>
              <a:gd name="connsiteY89" fmla="*/ 1007390 h 1782305"/>
              <a:gd name="connsiteX90" fmla="*/ 54244 w 2681909"/>
              <a:gd name="connsiteY90" fmla="*/ 929898 h 1782305"/>
              <a:gd name="connsiteX91" fmla="*/ 30996 w 2681909"/>
              <a:gd name="connsiteY91" fmla="*/ 867905 h 1782305"/>
              <a:gd name="connsiteX92" fmla="*/ 15498 w 2681909"/>
              <a:gd name="connsiteY92" fmla="*/ 829159 h 1782305"/>
              <a:gd name="connsiteX93" fmla="*/ 0 w 2681909"/>
              <a:gd name="connsiteY93" fmla="*/ 774915 h 1782305"/>
              <a:gd name="connsiteX94" fmla="*/ 7749 w 2681909"/>
              <a:gd name="connsiteY94" fmla="*/ 743918 h 1782305"/>
              <a:gd name="connsiteX95" fmla="*/ 23247 w 2681909"/>
              <a:gd name="connsiteY95" fmla="*/ 720671 h 1782305"/>
              <a:gd name="connsiteX96" fmla="*/ 46495 w 2681909"/>
              <a:gd name="connsiteY96" fmla="*/ 689674 h 1782305"/>
              <a:gd name="connsiteX97" fmla="*/ 69742 w 2681909"/>
              <a:gd name="connsiteY97" fmla="*/ 674176 h 1782305"/>
              <a:gd name="connsiteX98" fmla="*/ 108488 w 2681909"/>
              <a:gd name="connsiteY98" fmla="*/ 666427 h 1782305"/>
              <a:gd name="connsiteX99" fmla="*/ 294467 w 2681909"/>
              <a:gd name="connsiteY99" fmla="*/ 658678 h 1782305"/>
              <a:gd name="connsiteX100" fmla="*/ 418454 w 2681909"/>
              <a:gd name="connsiteY100" fmla="*/ 666427 h 1782305"/>
              <a:gd name="connsiteX101" fmla="*/ 472698 w 2681909"/>
              <a:gd name="connsiteY101" fmla="*/ 681925 h 1782305"/>
              <a:gd name="connsiteX102" fmla="*/ 557939 w 2681909"/>
              <a:gd name="connsiteY102" fmla="*/ 689674 h 1782305"/>
              <a:gd name="connsiteX103" fmla="*/ 666427 w 2681909"/>
              <a:gd name="connsiteY103" fmla="*/ 705173 h 1782305"/>
              <a:gd name="connsiteX104" fmla="*/ 774915 w 2681909"/>
              <a:gd name="connsiteY104" fmla="*/ 728420 h 1782305"/>
              <a:gd name="connsiteX105" fmla="*/ 813661 w 2681909"/>
              <a:gd name="connsiteY105" fmla="*/ 743918 h 1782305"/>
              <a:gd name="connsiteX106" fmla="*/ 844657 w 2681909"/>
              <a:gd name="connsiteY106" fmla="*/ 767166 h 1782305"/>
              <a:gd name="connsiteX107" fmla="*/ 875654 w 2681909"/>
              <a:gd name="connsiteY107" fmla="*/ 782664 h 1782305"/>
              <a:gd name="connsiteX108" fmla="*/ 898901 w 2681909"/>
              <a:gd name="connsiteY108" fmla="*/ 774915 h 1782305"/>
              <a:gd name="connsiteX109" fmla="*/ 906650 w 2681909"/>
              <a:gd name="connsiteY109" fmla="*/ 743918 h 1782305"/>
              <a:gd name="connsiteX110" fmla="*/ 937647 w 2681909"/>
              <a:gd name="connsiteY110" fmla="*/ 681925 h 1782305"/>
              <a:gd name="connsiteX111" fmla="*/ 953145 w 2681909"/>
              <a:gd name="connsiteY111" fmla="*/ 612183 h 1782305"/>
              <a:gd name="connsiteX112" fmla="*/ 945396 w 2681909"/>
              <a:gd name="connsiteY112" fmla="*/ 534691 h 1782305"/>
              <a:gd name="connsiteX113" fmla="*/ 929898 w 2681909"/>
              <a:gd name="connsiteY113" fmla="*/ 503695 h 1782305"/>
              <a:gd name="connsiteX114" fmla="*/ 914400 w 2681909"/>
              <a:gd name="connsiteY114" fmla="*/ 457200 h 1782305"/>
              <a:gd name="connsiteX115" fmla="*/ 798162 w 2681909"/>
              <a:gd name="connsiteY115" fmla="*/ 418454 h 17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681909" h="1782305">
                <a:moveTo>
                  <a:pt x="798162" y="418454"/>
                </a:moveTo>
                <a:lnTo>
                  <a:pt x="798162" y="418454"/>
                </a:lnTo>
                <a:cubicBezTo>
                  <a:pt x="829159" y="400373"/>
                  <a:pt x="859055" y="380258"/>
                  <a:pt x="891152" y="364210"/>
                </a:cubicBezTo>
                <a:cubicBezTo>
                  <a:pt x="905764" y="356904"/>
                  <a:pt x="922680" y="355260"/>
                  <a:pt x="937647" y="348712"/>
                </a:cubicBezTo>
                <a:cubicBezTo>
                  <a:pt x="964105" y="337137"/>
                  <a:pt x="988681" y="321542"/>
                  <a:pt x="1015139" y="309966"/>
                </a:cubicBezTo>
                <a:cubicBezTo>
                  <a:pt x="1043863" y="297399"/>
                  <a:pt x="1128278" y="276689"/>
                  <a:pt x="1146874" y="271220"/>
                </a:cubicBezTo>
                <a:cubicBezTo>
                  <a:pt x="1162547" y="266610"/>
                  <a:pt x="1177696" y="260332"/>
                  <a:pt x="1193369" y="255722"/>
                </a:cubicBezTo>
                <a:cubicBezTo>
                  <a:pt x="1221624" y="247412"/>
                  <a:pt x="1250670" y="241787"/>
                  <a:pt x="1278610" y="232474"/>
                </a:cubicBezTo>
                <a:cubicBezTo>
                  <a:pt x="1297272" y="226253"/>
                  <a:pt x="1314192" y="215448"/>
                  <a:pt x="1332854" y="209227"/>
                </a:cubicBezTo>
                <a:cubicBezTo>
                  <a:pt x="1345349" y="205062"/>
                  <a:pt x="1358893" y="204944"/>
                  <a:pt x="1371600" y="201478"/>
                </a:cubicBezTo>
                <a:cubicBezTo>
                  <a:pt x="1523590" y="160025"/>
                  <a:pt x="1281298" y="216378"/>
                  <a:pt x="1487837" y="170481"/>
                </a:cubicBezTo>
                <a:lnTo>
                  <a:pt x="1557579" y="123986"/>
                </a:lnTo>
                <a:cubicBezTo>
                  <a:pt x="1565328" y="118820"/>
                  <a:pt x="1571694" y="110314"/>
                  <a:pt x="1580827" y="108488"/>
                </a:cubicBezTo>
                <a:cubicBezTo>
                  <a:pt x="1630016" y="98650"/>
                  <a:pt x="1606795" y="103933"/>
                  <a:pt x="1650569" y="92990"/>
                </a:cubicBezTo>
                <a:cubicBezTo>
                  <a:pt x="1660901" y="87824"/>
                  <a:pt x="1670784" y="81638"/>
                  <a:pt x="1681566" y="77491"/>
                </a:cubicBezTo>
                <a:cubicBezTo>
                  <a:pt x="1704437" y="68694"/>
                  <a:pt x="1751308" y="54244"/>
                  <a:pt x="1751308" y="54244"/>
                </a:cubicBezTo>
                <a:cubicBezTo>
                  <a:pt x="1759057" y="49078"/>
                  <a:pt x="1766977" y="44158"/>
                  <a:pt x="1774556" y="38745"/>
                </a:cubicBezTo>
                <a:cubicBezTo>
                  <a:pt x="1785065" y="31238"/>
                  <a:pt x="1794339" y="21906"/>
                  <a:pt x="1805552" y="15498"/>
                </a:cubicBezTo>
                <a:cubicBezTo>
                  <a:pt x="1814197" y="10558"/>
                  <a:pt x="1853087" y="1677"/>
                  <a:pt x="1859796" y="0"/>
                </a:cubicBezTo>
                <a:cubicBezTo>
                  <a:pt x="1870128" y="2583"/>
                  <a:pt x="1882476" y="1096"/>
                  <a:pt x="1890793" y="7749"/>
                </a:cubicBezTo>
                <a:cubicBezTo>
                  <a:pt x="1897171" y="12852"/>
                  <a:pt x="1897803" y="22861"/>
                  <a:pt x="1898542" y="30996"/>
                </a:cubicBezTo>
                <a:cubicBezTo>
                  <a:pt x="1902991" y="79940"/>
                  <a:pt x="1902210" y="129254"/>
                  <a:pt x="1906291" y="178230"/>
                </a:cubicBezTo>
                <a:cubicBezTo>
                  <a:pt x="1909692" y="219043"/>
                  <a:pt x="1916621" y="216970"/>
                  <a:pt x="1929539" y="255722"/>
                </a:cubicBezTo>
                <a:cubicBezTo>
                  <a:pt x="1932907" y="265825"/>
                  <a:pt x="1931381" y="277857"/>
                  <a:pt x="1937288" y="286718"/>
                </a:cubicBezTo>
                <a:cubicBezTo>
                  <a:pt x="1942454" y="294467"/>
                  <a:pt x="1952786" y="297051"/>
                  <a:pt x="1960535" y="302217"/>
                </a:cubicBezTo>
                <a:cubicBezTo>
                  <a:pt x="1965701" y="312549"/>
                  <a:pt x="1969626" y="323601"/>
                  <a:pt x="1976034" y="333213"/>
                </a:cubicBezTo>
                <a:cubicBezTo>
                  <a:pt x="1986728" y="349253"/>
                  <a:pt x="1999972" y="352364"/>
                  <a:pt x="2014779" y="364210"/>
                </a:cubicBezTo>
                <a:cubicBezTo>
                  <a:pt x="2020484" y="368774"/>
                  <a:pt x="2025112" y="374542"/>
                  <a:pt x="2030278" y="379708"/>
                </a:cubicBezTo>
                <a:cubicBezTo>
                  <a:pt x="2044054" y="407261"/>
                  <a:pt x="2054890" y="425281"/>
                  <a:pt x="2061274" y="457200"/>
                </a:cubicBezTo>
                <a:cubicBezTo>
                  <a:pt x="2062090" y="461282"/>
                  <a:pt x="2073123" y="519643"/>
                  <a:pt x="2076773" y="526942"/>
                </a:cubicBezTo>
                <a:cubicBezTo>
                  <a:pt x="2088652" y="550700"/>
                  <a:pt x="2114816" y="581753"/>
                  <a:pt x="2131017" y="604434"/>
                </a:cubicBezTo>
                <a:cubicBezTo>
                  <a:pt x="2136430" y="612012"/>
                  <a:pt x="2140927" y="620230"/>
                  <a:pt x="2146515" y="627681"/>
                </a:cubicBezTo>
                <a:cubicBezTo>
                  <a:pt x="2156439" y="640913"/>
                  <a:pt x="2167587" y="653195"/>
                  <a:pt x="2177511" y="666427"/>
                </a:cubicBezTo>
                <a:cubicBezTo>
                  <a:pt x="2183099" y="673878"/>
                  <a:pt x="2187192" y="682402"/>
                  <a:pt x="2193010" y="689674"/>
                </a:cubicBezTo>
                <a:cubicBezTo>
                  <a:pt x="2197574" y="695379"/>
                  <a:pt x="2204261" y="699228"/>
                  <a:pt x="2208508" y="705173"/>
                </a:cubicBezTo>
                <a:cubicBezTo>
                  <a:pt x="2217262" y="717429"/>
                  <a:pt x="2223002" y="731662"/>
                  <a:pt x="2231756" y="743918"/>
                </a:cubicBezTo>
                <a:cubicBezTo>
                  <a:pt x="2236003" y="749863"/>
                  <a:pt x="2242690" y="753712"/>
                  <a:pt x="2247254" y="759417"/>
                </a:cubicBezTo>
                <a:cubicBezTo>
                  <a:pt x="2263390" y="779587"/>
                  <a:pt x="2280460" y="799260"/>
                  <a:pt x="2293749" y="821410"/>
                </a:cubicBezTo>
                <a:cubicBezTo>
                  <a:pt x="2321788" y="868142"/>
                  <a:pt x="2308641" y="847624"/>
                  <a:pt x="2332495" y="883403"/>
                </a:cubicBezTo>
                <a:cubicBezTo>
                  <a:pt x="2335078" y="893735"/>
                  <a:pt x="2335144" y="905050"/>
                  <a:pt x="2340244" y="914400"/>
                </a:cubicBezTo>
                <a:cubicBezTo>
                  <a:pt x="2350884" y="933907"/>
                  <a:pt x="2362706" y="953524"/>
                  <a:pt x="2378989" y="968644"/>
                </a:cubicBezTo>
                <a:cubicBezTo>
                  <a:pt x="2429170" y="1015241"/>
                  <a:pt x="2429931" y="1007598"/>
                  <a:pt x="2471979" y="1022888"/>
                </a:cubicBezTo>
                <a:cubicBezTo>
                  <a:pt x="2551465" y="1051791"/>
                  <a:pt x="2509252" y="1041191"/>
                  <a:pt x="2572718" y="1053884"/>
                </a:cubicBezTo>
                <a:cubicBezTo>
                  <a:pt x="2585633" y="1059050"/>
                  <a:pt x="2598391" y="1064629"/>
                  <a:pt x="2611464" y="1069383"/>
                </a:cubicBezTo>
                <a:cubicBezTo>
                  <a:pt x="2626817" y="1074966"/>
                  <a:pt x="2657959" y="1084881"/>
                  <a:pt x="2657959" y="1084881"/>
                </a:cubicBezTo>
                <a:cubicBezTo>
                  <a:pt x="2665708" y="1090047"/>
                  <a:pt x="2677747" y="1091732"/>
                  <a:pt x="2681206" y="1100379"/>
                </a:cubicBezTo>
                <a:cubicBezTo>
                  <a:pt x="2684240" y="1107963"/>
                  <a:pt x="2676675" y="1116119"/>
                  <a:pt x="2673457" y="1123627"/>
                </a:cubicBezTo>
                <a:cubicBezTo>
                  <a:pt x="2668907" y="1134245"/>
                  <a:pt x="2663125" y="1144291"/>
                  <a:pt x="2657959" y="1154623"/>
                </a:cubicBezTo>
                <a:cubicBezTo>
                  <a:pt x="2655376" y="1164955"/>
                  <a:pt x="2654405" y="1175831"/>
                  <a:pt x="2650210" y="1185620"/>
                </a:cubicBezTo>
                <a:cubicBezTo>
                  <a:pt x="2646541" y="1194180"/>
                  <a:pt x="2639171" y="1200691"/>
                  <a:pt x="2634711" y="1208867"/>
                </a:cubicBezTo>
                <a:cubicBezTo>
                  <a:pt x="2623648" y="1229150"/>
                  <a:pt x="2614047" y="1250196"/>
                  <a:pt x="2603715" y="1270861"/>
                </a:cubicBezTo>
                <a:cubicBezTo>
                  <a:pt x="2583206" y="1311880"/>
                  <a:pt x="2570473" y="1341014"/>
                  <a:pt x="2541722" y="1379349"/>
                </a:cubicBezTo>
                <a:cubicBezTo>
                  <a:pt x="2489639" y="1448793"/>
                  <a:pt x="2516720" y="1427014"/>
                  <a:pt x="2471979" y="1456840"/>
                </a:cubicBezTo>
                <a:cubicBezTo>
                  <a:pt x="2380870" y="1593507"/>
                  <a:pt x="2492599" y="1437086"/>
                  <a:pt x="2409986" y="1526583"/>
                </a:cubicBezTo>
                <a:cubicBezTo>
                  <a:pt x="2387549" y="1550890"/>
                  <a:pt x="2370502" y="1579834"/>
                  <a:pt x="2347993" y="1604074"/>
                </a:cubicBezTo>
                <a:cubicBezTo>
                  <a:pt x="2336739" y="1616194"/>
                  <a:pt x="2321609" y="1624083"/>
                  <a:pt x="2309247" y="1635071"/>
                </a:cubicBezTo>
                <a:cubicBezTo>
                  <a:pt x="2159474" y="1768201"/>
                  <a:pt x="2386851" y="1575097"/>
                  <a:pt x="2247254" y="1689315"/>
                </a:cubicBezTo>
                <a:cubicBezTo>
                  <a:pt x="2228823" y="1704395"/>
                  <a:pt x="2213101" y="1723025"/>
                  <a:pt x="2193010" y="1735810"/>
                </a:cubicBezTo>
                <a:cubicBezTo>
                  <a:pt x="2184025" y="1741528"/>
                  <a:pt x="2172254" y="1740633"/>
                  <a:pt x="2162013" y="1743559"/>
                </a:cubicBezTo>
                <a:cubicBezTo>
                  <a:pt x="2154159" y="1745803"/>
                  <a:pt x="2146414" y="1748440"/>
                  <a:pt x="2138766" y="1751308"/>
                </a:cubicBezTo>
                <a:cubicBezTo>
                  <a:pt x="2125741" y="1756192"/>
                  <a:pt x="2113515" y="1763432"/>
                  <a:pt x="2100020" y="1766806"/>
                </a:cubicBezTo>
                <a:cubicBezTo>
                  <a:pt x="2082300" y="1771236"/>
                  <a:pt x="2063857" y="1771973"/>
                  <a:pt x="2045776" y="1774556"/>
                </a:cubicBezTo>
                <a:cubicBezTo>
                  <a:pt x="2038027" y="1777139"/>
                  <a:pt x="2030696" y="1782305"/>
                  <a:pt x="2022528" y="1782305"/>
                </a:cubicBezTo>
                <a:cubicBezTo>
                  <a:pt x="1932789" y="1782305"/>
                  <a:pt x="1921512" y="1776217"/>
                  <a:pt x="1844298" y="1759057"/>
                </a:cubicBezTo>
                <a:cubicBezTo>
                  <a:pt x="1793246" y="1725024"/>
                  <a:pt x="1841918" y="1753028"/>
                  <a:pt x="1735810" y="1728061"/>
                </a:cubicBezTo>
                <a:cubicBezTo>
                  <a:pt x="1719908" y="1724319"/>
                  <a:pt x="1705279" y="1716032"/>
                  <a:pt x="1689315" y="1712562"/>
                </a:cubicBezTo>
                <a:cubicBezTo>
                  <a:pt x="1645742" y="1703090"/>
                  <a:pt x="1557579" y="1689315"/>
                  <a:pt x="1557579" y="1689315"/>
                </a:cubicBezTo>
                <a:cubicBezTo>
                  <a:pt x="1518833" y="1691898"/>
                  <a:pt x="1479936" y="1692776"/>
                  <a:pt x="1441342" y="1697064"/>
                </a:cubicBezTo>
                <a:cubicBezTo>
                  <a:pt x="1433224" y="1697966"/>
                  <a:pt x="1426131" y="1703352"/>
                  <a:pt x="1418095" y="1704813"/>
                </a:cubicBezTo>
                <a:cubicBezTo>
                  <a:pt x="1397605" y="1708538"/>
                  <a:pt x="1376643" y="1709138"/>
                  <a:pt x="1356101" y="1712562"/>
                </a:cubicBezTo>
                <a:cubicBezTo>
                  <a:pt x="1330117" y="1716893"/>
                  <a:pt x="1278610" y="1728061"/>
                  <a:pt x="1278610" y="1728061"/>
                </a:cubicBezTo>
                <a:cubicBezTo>
                  <a:pt x="1268278" y="1733227"/>
                  <a:pt x="1258572" y="1739906"/>
                  <a:pt x="1247613" y="1743559"/>
                </a:cubicBezTo>
                <a:cubicBezTo>
                  <a:pt x="1235118" y="1747724"/>
                  <a:pt x="1221826" y="1748952"/>
                  <a:pt x="1208867" y="1751308"/>
                </a:cubicBezTo>
                <a:cubicBezTo>
                  <a:pt x="1099808" y="1771137"/>
                  <a:pt x="1219336" y="1747665"/>
                  <a:pt x="1123627" y="1766806"/>
                </a:cubicBezTo>
                <a:cubicBezTo>
                  <a:pt x="1108438" y="1764275"/>
                  <a:pt x="1055405" y="1755949"/>
                  <a:pt x="1038386" y="1751308"/>
                </a:cubicBezTo>
                <a:cubicBezTo>
                  <a:pt x="1022625" y="1747010"/>
                  <a:pt x="1007632" y="1740182"/>
                  <a:pt x="991891" y="1735810"/>
                </a:cubicBezTo>
                <a:cubicBezTo>
                  <a:pt x="975701" y="1731313"/>
                  <a:pt x="873684" y="1707619"/>
                  <a:pt x="844657" y="1697064"/>
                </a:cubicBezTo>
                <a:cubicBezTo>
                  <a:pt x="833801" y="1693116"/>
                  <a:pt x="824620" y="1685219"/>
                  <a:pt x="813661" y="1681566"/>
                </a:cubicBezTo>
                <a:cubicBezTo>
                  <a:pt x="801166" y="1677401"/>
                  <a:pt x="787693" y="1677012"/>
                  <a:pt x="774915" y="1673817"/>
                </a:cubicBezTo>
                <a:cubicBezTo>
                  <a:pt x="766990" y="1671836"/>
                  <a:pt x="759416" y="1668650"/>
                  <a:pt x="751667" y="1666067"/>
                </a:cubicBezTo>
                <a:cubicBezTo>
                  <a:pt x="720671" y="1642820"/>
                  <a:pt x="686075" y="1623722"/>
                  <a:pt x="658678" y="1596325"/>
                </a:cubicBezTo>
                <a:lnTo>
                  <a:pt x="550189" y="1487837"/>
                </a:lnTo>
                <a:cubicBezTo>
                  <a:pt x="539857" y="1477505"/>
                  <a:pt x="530775" y="1465749"/>
                  <a:pt x="519193" y="1456840"/>
                </a:cubicBezTo>
                <a:lnTo>
                  <a:pt x="418454" y="1379349"/>
                </a:lnTo>
                <a:cubicBezTo>
                  <a:pt x="408194" y="1371504"/>
                  <a:pt x="396590" y="1365233"/>
                  <a:pt x="387457" y="1356101"/>
                </a:cubicBezTo>
                <a:lnTo>
                  <a:pt x="333213" y="1301857"/>
                </a:lnTo>
                <a:cubicBezTo>
                  <a:pt x="317715" y="1286359"/>
                  <a:pt x="299869" y="1272896"/>
                  <a:pt x="286718" y="1255362"/>
                </a:cubicBezTo>
                <a:cubicBezTo>
                  <a:pt x="271220" y="1234698"/>
                  <a:pt x="255972" y="1213843"/>
                  <a:pt x="240223" y="1193369"/>
                </a:cubicBezTo>
                <a:cubicBezTo>
                  <a:pt x="230139" y="1180259"/>
                  <a:pt x="218059" y="1168607"/>
                  <a:pt x="209227" y="1154623"/>
                </a:cubicBezTo>
                <a:cubicBezTo>
                  <a:pt x="178230" y="1105545"/>
                  <a:pt x="152498" y="1052717"/>
                  <a:pt x="116237" y="1007390"/>
                </a:cubicBezTo>
                <a:cubicBezTo>
                  <a:pt x="95573" y="981559"/>
                  <a:pt x="72593" y="957422"/>
                  <a:pt x="54244" y="929898"/>
                </a:cubicBezTo>
                <a:cubicBezTo>
                  <a:pt x="45685" y="917059"/>
                  <a:pt x="37288" y="884683"/>
                  <a:pt x="30996" y="867905"/>
                </a:cubicBezTo>
                <a:cubicBezTo>
                  <a:pt x="26112" y="854880"/>
                  <a:pt x="20382" y="842184"/>
                  <a:pt x="15498" y="829159"/>
                </a:cubicBezTo>
                <a:cubicBezTo>
                  <a:pt x="7160" y="806923"/>
                  <a:pt x="6107" y="799344"/>
                  <a:pt x="0" y="774915"/>
                </a:cubicBezTo>
                <a:cubicBezTo>
                  <a:pt x="2583" y="764583"/>
                  <a:pt x="3554" y="753707"/>
                  <a:pt x="7749" y="743918"/>
                </a:cubicBezTo>
                <a:cubicBezTo>
                  <a:pt x="11418" y="735358"/>
                  <a:pt x="17834" y="728249"/>
                  <a:pt x="23247" y="720671"/>
                </a:cubicBezTo>
                <a:cubicBezTo>
                  <a:pt x="30754" y="710161"/>
                  <a:pt x="37362" y="698807"/>
                  <a:pt x="46495" y="689674"/>
                </a:cubicBezTo>
                <a:cubicBezTo>
                  <a:pt x="53080" y="683089"/>
                  <a:pt x="61022" y="677446"/>
                  <a:pt x="69742" y="674176"/>
                </a:cubicBezTo>
                <a:cubicBezTo>
                  <a:pt x="82075" y="669551"/>
                  <a:pt x="95348" y="667333"/>
                  <a:pt x="108488" y="666427"/>
                </a:cubicBezTo>
                <a:cubicBezTo>
                  <a:pt x="170388" y="662158"/>
                  <a:pt x="232474" y="661261"/>
                  <a:pt x="294467" y="658678"/>
                </a:cubicBezTo>
                <a:cubicBezTo>
                  <a:pt x="335796" y="661261"/>
                  <a:pt x="377392" y="661071"/>
                  <a:pt x="418454" y="666427"/>
                </a:cubicBezTo>
                <a:cubicBezTo>
                  <a:pt x="437101" y="668859"/>
                  <a:pt x="454149" y="678834"/>
                  <a:pt x="472698" y="681925"/>
                </a:cubicBezTo>
                <a:cubicBezTo>
                  <a:pt x="500841" y="686615"/>
                  <a:pt x="529611" y="686275"/>
                  <a:pt x="557939" y="689674"/>
                </a:cubicBezTo>
                <a:cubicBezTo>
                  <a:pt x="594209" y="694026"/>
                  <a:pt x="630486" y="698638"/>
                  <a:pt x="666427" y="705173"/>
                </a:cubicBezTo>
                <a:cubicBezTo>
                  <a:pt x="721080" y="715110"/>
                  <a:pt x="735194" y="713525"/>
                  <a:pt x="774915" y="728420"/>
                </a:cubicBezTo>
                <a:cubicBezTo>
                  <a:pt x="787940" y="733304"/>
                  <a:pt x="801501" y="737163"/>
                  <a:pt x="813661" y="743918"/>
                </a:cubicBezTo>
                <a:cubicBezTo>
                  <a:pt x="824951" y="750190"/>
                  <a:pt x="833705" y="760321"/>
                  <a:pt x="844657" y="767166"/>
                </a:cubicBezTo>
                <a:cubicBezTo>
                  <a:pt x="854453" y="773288"/>
                  <a:pt x="865322" y="777498"/>
                  <a:pt x="875654" y="782664"/>
                </a:cubicBezTo>
                <a:cubicBezTo>
                  <a:pt x="883403" y="780081"/>
                  <a:pt x="893798" y="781293"/>
                  <a:pt x="898901" y="774915"/>
                </a:cubicBezTo>
                <a:cubicBezTo>
                  <a:pt x="905554" y="766598"/>
                  <a:pt x="903282" y="754022"/>
                  <a:pt x="906650" y="743918"/>
                </a:cubicBezTo>
                <a:cubicBezTo>
                  <a:pt x="919287" y="706008"/>
                  <a:pt x="918666" y="710398"/>
                  <a:pt x="937647" y="681925"/>
                </a:cubicBezTo>
                <a:cubicBezTo>
                  <a:pt x="940635" y="669972"/>
                  <a:pt x="953145" y="622019"/>
                  <a:pt x="953145" y="612183"/>
                </a:cubicBezTo>
                <a:cubicBezTo>
                  <a:pt x="953145" y="586224"/>
                  <a:pt x="950835" y="560074"/>
                  <a:pt x="945396" y="534691"/>
                </a:cubicBezTo>
                <a:cubicBezTo>
                  <a:pt x="942976" y="523396"/>
                  <a:pt x="934188" y="514420"/>
                  <a:pt x="929898" y="503695"/>
                </a:cubicBezTo>
                <a:cubicBezTo>
                  <a:pt x="923831" y="488527"/>
                  <a:pt x="930737" y="457200"/>
                  <a:pt x="914400" y="457200"/>
                </a:cubicBezTo>
                <a:lnTo>
                  <a:pt x="798162" y="418454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C896AD-DC22-7843-AEA8-9FF34039A5EE}"/>
              </a:ext>
            </a:extLst>
          </p:cNvPr>
          <p:cNvSpPr/>
          <p:nvPr/>
        </p:nvSpPr>
        <p:spPr>
          <a:xfrm>
            <a:off x="6363587" y="72246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A85F86D-15A8-F54C-9EAD-B7CD041454AB}"/>
              </a:ext>
            </a:extLst>
          </p:cNvPr>
          <p:cNvSpPr/>
          <p:nvPr/>
        </p:nvSpPr>
        <p:spPr>
          <a:xfrm>
            <a:off x="6041050" y="7474253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6CB746-F961-C249-8825-38EB3D904607}"/>
              </a:ext>
            </a:extLst>
          </p:cNvPr>
          <p:cNvSpPr/>
          <p:nvPr/>
        </p:nvSpPr>
        <p:spPr>
          <a:xfrm>
            <a:off x="6668387" y="75294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F38056-BA09-0942-A2BB-393EF2F63AA8}"/>
              </a:ext>
            </a:extLst>
          </p:cNvPr>
          <p:cNvSpPr/>
          <p:nvPr/>
        </p:nvSpPr>
        <p:spPr>
          <a:xfrm>
            <a:off x="371475" y="2571749"/>
            <a:ext cx="13983622" cy="558214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8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Google Shape;119;p26">
            <a:extLst>
              <a:ext uri="{FF2B5EF4-FFF2-40B4-BE49-F238E27FC236}">
                <a16:creationId xmlns:a16="http://schemas.microsoft.com/office/drawing/2014/main" id="{2D0E5460-7FC0-1244-8D6F-0ADF8260F0D6}"/>
              </a:ext>
            </a:extLst>
          </p:cNvPr>
          <p:cNvSpPr txBox="1">
            <a:spLocks/>
          </p:cNvSpPr>
          <p:nvPr/>
        </p:nvSpPr>
        <p:spPr>
          <a:xfrm>
            <a:off x="1411088" y="1884481"/>
            <a:ext cx="11939152" cy="57402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Background: </a:t>
            </a:r>
            <a:r>
              <a:rPr lang="en-US" sz="3200" dirty="0"/>
              <a:t>Path Planning</a:t>
            </a:r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Method: </a:t>
            </a:r>
            <a:r>
              <a:rPr lang="en-US" sz="3200" dirty="0"/>
              <a:t>Latent Space Partitions for Path Planning</a:t>
            </a: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Theory: </a:t>
            </a:r>
            <a:r>
              <a:rPr lang="en-US" sz="3200" dirty="0"/>
              <a:t>Why Space Partitioning?</a:t>
            </a: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9D9D9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Practice: </a:t>
            </a:r>
            <a:r>
              <a:rPr lang="en-US" sz="3200" dirty="0"/>
              <a:t>Experimental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A9FFB0-67CA-EB41-BFFA-8E3848304149}"/>
              </a:ext>
            </a:extLst>
          </p:cNvPr>
          <p:cNvSpPr/>
          <p:nvPr/>
        </p:nvSpPr>
        <p:spPr>
          <a:xfrm>
            <a:off x="1411088" y="3114675"/>
            <a:ext cx="9061650" cy="430053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60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3B6-CFA0-7E45-9C87-C2524FCE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4E13-4BCA-0440-94EB-4C839E6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660341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0"/>
              </a:spcBef>
              <a:buSzPts val="1400"/>
              <a:buNone/>
            </a:pPr>
            <a:r>
              <a:rPr lang="en-US" sz="4000" dirty="0"/>
              <a:t>LaP</a:t>
            </a:r>
            <a:r>
              <a:rPr lang="en-US" sz="4000" baseline="30000" dirty="0"/>
              <a:t>3</a:t>
            </a:r>
            <a:r>
              <a:rPr lang="en-US" sz="4000" dirty="0"/>
              <a:t> is a black-box optimization meta-algorithm that repeats:</a:t>
            </a:r>
          </a:p>
          <a:p>
            <a:pPr marL="139700" lvl="0">
              <a:spcBef>
                <a:spcPts val="0"/>
              </a:spcBef>
              <a:buSzPts val="1400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1. Partition: 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2. Region Selection: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3. Local Sample: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91D31B-D42D-C946-BDE1-97C7CE56A149}"/>
              </a:ext>
            </a:extLst>
          </p:cNvPr>
          <p:cNvSpPr/>
          <p:nvPr/>
        </p:nvSpPr>
        <p:spPr>
          <a:xfrm>
            <a:off x="6288756" y="5096592"/>
            <a:ext cx="390726" cy="3907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41BE3A-70A2-CD4F-8044-6EE4F2D2BCAA}"/>
              </a:ext>
            </a:extLst>
          </p:cNvPr>
          <p:cNvSpPr/>
          <p:nvPr/>
        </p:nvSpPr>
        <p:spPr>
          <a:xfrm>
            <a:off x="5572423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ABFFF3-06E3-D546-8F15-8214B951FFC0}"/>
              </a:ext>
            </a:extLst>
          </p:cNvPr>
          <p:cNvSpPr/>
          <p:nvPr/>
        </p:nvSpPr>
        <p:spPr>
          <a:xfrm>
            <a:off x="6958642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37212-0D09-3749-8827-EF7B621916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5767786" y="5430098"/>
            <a:ext cx="578190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801DA-7815-9542-8129-FE9500EC02AC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6622262" y="5430098"/>
            <a:ext cx="531743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6347E1-14BE-F74E-9DB6-1DE305A62E83}"/>
              </a:ext>
            </a:extLst>
          </p:cNvPr>
          <p:cNvSpPr txBox="1"/>
          <p:nvPr/>
        </p:nvSpPr>
        <p:spPr>
          <a:xfrm>
            <a:off x="5419998" y="5392211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“left”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2ABAC-1967-F646-8CD7-F8F1B444AF41}"/>
              </a:ext>
            </a:extLst>
          </p:cNvPr>
          <p:cNvSpPr txBox="1"/>
          <p:nvPr/>
        </p:nvSpPr>
        <p:spPr>
          <a:xfrm>
            <a:off x="6940957" y="5388340"/>
            <a:ext cx="82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“right”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468D9-A53A-6348-8BB9-BEEDAA3002F7}"/>
              </a:ext>
            </a:extLst>
          </p:cNvPr>
          <p:cNvGrpSpPr/>
          <p:nvPr/>
        </p:nvGrpSpPr>
        <p:grpSpPr>
          <a:xfrm>
            <a:off x="4666375" y="2940597"/>
            <a:ext cx="2019860" cy="1517533"/>
            <a:chOff x="6515896" y="2684929"/>
            <a:chExt cx="2019860" cy="1517533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E03F819E-6202-9241-8E0B-60ED904AD328}"/>
                </a:ext>
              </a:extLst>
            </p:cNvPr>
            <p:cNvSpPr/>
            <p:nvPr/>
          </p:nvSpPr>
          <p:spPr>
            <a:xfrm>
              <a:off x="6515896" y="3380594"/>
              <a:ext cx="243365" cy="192507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701A13-0A0B-5441-86CC-BC8FAC1C703B}"/>
                </a:ext>
              </a:extLst>
            </p:cNvPr>
            <p:cNvGrpSpPr/>
            <p:nvPr/>
          </p:nvGrpSpPr>
          <p:grpSpPr>
            <a:xfrm>
              <a:off x="6882433" y="2684929"/>
              <a:ext cx="1653323" cy="1517533"/>
              <a:chOff x="6882433" y="2684929"/>
              <a:chExt cx="1653323" cy="1517533"/>
            </a:xfrm>
          </p:grpSpPr>
          <p:sp>
            <p:nvSpPr>
              <p:cNvPr id="15" name="Multiply 14">
                <a:extLst>
                  <a:ext uri="{FF2B5EF4-FFF2-40B4-BE49-F238E27FC236}">
                    <a16:creationId xmlns:a16="http://schemas.microsoft.com/office/drawing/2014/main" id="{A18C70C3-667E-4646-B039-F05EFB221534}"/>
                  </a:ext>
                </a:extLst>
              </p:cNvPr>
              <p:cNvSpPr/>
              <p:nvPr/>
            </p:nvSpPr>
            <p:spPr>
              <a:xfrm>
                <a:off x="7930727" y="2938373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Multiply 15">
                <a:extLst>
                  <a:ext uri="{FF2B5EF4-FFF2-40B4-BE49-F238E27FC236}">
                    <a16:creationId xmlns:a16="http://schemas.microsoft.com/office/drawing/2014/main" id="{AC12632A-87F7-6D48-8467-7979BC7C5618}"/>
                  </a:ext>
                </a:extLst>
              </p:cNvPr>
              <p:cNvSpPr/>
              <p:nvPr/>
            </p:nvSpPr>
            <p:spPr>
              <a:xfrm>
                <a:off x="7097527" y="3284341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>
                <a:extLst>
                  <a:ext uri="{FF2B5EF4-FFF2-40B4-BE49-F238E27FC236}">
                    <a16:creationId xmlns:a16="http://schemas.microsoft.com/office/drawing/2014/main" id="{9BFDF085-B760-4140-802C-1E7E72DDF580}"/>
                  </a:ext>
                </a:extLst>
              </p:cNvPr>
              <p:cNvSpPr/>
              <p:nvPr/>
            </p:nvSpPr>
            <p:spPr>
              <a:xfrm>
                <a:off x="7563625" y="3829244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>
                <a:extLst>
                  <a:ext uri="{FF2B5EF4-FFF2-40B4-BE49-F238E27FC236}">
                    <a16:creationId xmlns:a16="http://schemas.microsoft.com/office/drawing/2014/main" id="{71C55E3B-C179-BE46-8419-CEA8AC3BDD7C}"/>
                  </a:ext>
                </a:extLst>
              </p:cNvPr>
              <p:cNvSpPr/>
              <p:nvPr/>
            </p:nvSpPr>
            <p:spPr>
              <a:xfrm>
                <a:off x="7844492" y="3563580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>
                <a:extLst>
                  <a:ext uri="{FF2B5EF4-FFF2-40B4-BE49-F238E27FC236}">
                    <a16:creationId xmlns:a16="http://schemas.microsoft.com/office/drawing/2014/main" id="{96EF6032-503E-F948-A47D-1C107FDE7E2E}"/>
                  </a:ext>
                </a:extLst>
              </p:cNvPr>
              <p:cNvSpPr/>
              <p:nvPr/>
            </p:nvSpPr>
            <p:spPr>
              <a:xfrm>
                <a:off x="6975844" y="4009955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>
                <a:extLst>
                  <a:ext uri="{FF2B5EF4-FFF2-40B4-BE49-F238E27FC236}">
                    <a16:creationId xmlns:a16="http://schemas.microsoft.com/office/drawing/2014/main" id="{DF9529E1-F512-D443-A85F-6631FC583AE0}"/>
                  </a:ext>
                </a:extLst>
              </p:cNvPr>
              <p:cNvSpPr/>
              <p:nvPr/>
            </p:nvSpPr>
            <p:spPr>
              <a:xfrm>
                <a:off x="6882433" y="2684929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>
                <a:extLst>
                  <a:ext uri="{FF2B5EF4-FFF2-40B4-BE49-F238E27FC236}">
                    <a16:creationId xmlns:a16="http://schemas.microsoft.com/office/drawing/2014/main" id="{80206367-603F-9249-849E-3132985D4ECB}"/>
                  </a:ext>
                </a:extLst>
              </p:cNvPr>
              <p:cNvSpPr/>
              <p:nvPr/>
            </p:nvSpPr>
            <p:spPr>
              <a:xfrm>
                <a:off x="8292391" y="3091834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521F77-DD67-DE43-9C29-A0CDBD99E9EC}"/>
              </a:ext>
            </a:extLst>
          </p:cNvPr>
          <p:cNvCxnSpPr>
            <a:cxnSpLocks/>
          </p:cNvCxnSpPr>
          <p:nvPr/>
        </p:nvCxnSpPr>
        <p:spPr>
          <a:xfrm flipV="1">
            <a:off x="4461827" y="2879495"/>
            <a:ext cx="0" cy="182409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DA318-EED0-2749-978F-889F1EE056B7}"/>
              </a:ext>
            </a:extLst>
          </p:cNvPr>
          <p:cNvCxnSpPr>
            <a:cxnSpLocks/>
          </p:cNvCxnSpPr>
          <p:nvPr/>
        </p:nvCxnSpPr>
        <p:spPr>
          <a:xfrm>
            <a:off x="4289780" y="4522668"/>
            <a:ext cx="26256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/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/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>
            <a:extLst>
              <a:ext uri="{FF2B5EF4-FFF2-40B4-BE49-F238E27FC236}">
                <a16:creationId xmlns:a16="http://schemas.microsoft.com/office/drawing/2014/main" id="{3A081307-3683-7C4A-8605-0DE64551BF8B}"/>
              </a:ext>
            </a:extLst>
          </p:cNvPr>
          <p:cNvSpPr/>
          <p:nvPr/>
        </p:nvSpPr>
        <p:spPr>
          <a:xfrm>
            <a:off x="4625042" y="3435437"/>
            <a:ext cx="2504661" cy="720360"/>
          </a:xfrm>
          <a:custGeom>
            <a:avLst/>
            <a:gdLst>
              <a:gd name="connsiteX0" fmla="*/ 0 w 2504661"/>
              <a:gd name="connsiteY0" fmla="*/ 511638 h 720360"/>
              <a:gd name="connsiteX1" fmla="*/ 159026 w 2504661"/>
              <a:gd name="connsiteY1" fmla="*/ 601090 h 720360"/>
              <a:gd name="connsiteX2" fmla="*/ 536713 w 2504661"/>
              <a:gd name="connsiteY2" fmla="*/ 601090 h 720360"/>
              <a:gd name="connsiteX3" fmla="*/ 1073426 w 2504661"/>
              <a:gd name="connsiteY3" fmla="*/ 461943 h 720360"/>
              <a:gd name="connsiteX4" fmla="*/ 1212574 w 2504661"/>
              <a:gd name="connsiteY4" fmla="*/ 4743 h 720360"/>
              <a:gd name="connsiteX5" fmla="*/ 1848678 w 2504661"/>
              <a:gd name="connsiteY5" fmla="*/ 253221 h 720360"/>
              <a:gd name="connsiteX6" fmla="*/ 2504661 w 2504661"/>
              <a:gd name="connsiteY6" fmla="*/ 720360 h 72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4661" h="720360">
                <a:moveTo>
                  <a:pt x="0" y="511638"/>
                </a:moveTo>
                <a:cubicBezTo>
                  <a:pt x="34787" y="548909"/>
                  <a:pt x="69574" y="586181"/>
                  <a:pt x="159026" y="601090"/>
                </a:cubicBezTo>
                <a:cubicBezTo>
                  <a:pt x="248478" y="615999"/>
                  <a:pt x="384313" y="624281"/>
                  <a:pt x="536713" y="601090"/>
                </a:cubicBezTo>
                <a:cubicBezTo>
                  <a:pt x="689113" y="577899"/>
                  <a:pt x="960783" y="561334"/>
                  <a:pt x="1073426" y="461943"/>
                </a:cubicBezTo>
                <a:cubicBezTo>
                  <a:pt x="1186069" y="362552"/>
                  <a:pt x="1083365" y="39530"/>
                  <a:pt x="1212574" y="4743"/>
                </a:cubicBezTo>
                <a:cubicBezTo>
                  <a:pt x="1341783" y="-30044"/>
                  <a:pt x="1633330" y="133951"/>
                  <a:pt x="1848678" y="253221"/>
                </a:cubicBezTo>
                <a:cubicBezTo>
                  <a:pt x="2064026" y="372490"/>
                  <a:pt x="2284343" y="546425"/>
                  <a:pt x="2504661" y="7203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DD991E7-5E42-814F-A5A0-7352E241B8FF}"/>
              </a:ext>
            </a:extLst>
          </p:cNvPr>
          <p:cNvSpPr/>
          <p:nvPr/>
        </p:nvSpPr>
        <p:spPr>
          <a:xfrm>
            <a:off x="4995377" y="6763094"/>
            <a:ext cx="2466162" cy="1325563"/>
          </a:xfrm>
          <a:custGeom>
            <a:avLst/>
            <a:gdLst>
              <a:gd name="connsiteX0" fmla="*/ 798162 w 2681909"/>
              <a:gd name="connsiteY0" fmla="*/ 418454 h 1782305"/>
              <a:gd name="connsiteX1" fmla="*/ 798162 w 2681909"/>
              <a:gd name="connsiteY1" fmla="*/ 418454 h 1782305"/>
              <a:gd name="connsiteX2" fmla="*/ 891152 w 2681909"/>
              <a:gd name="connsiteY2" fmla="*/ 364210 h 1782305"/>
              <a:gd name="connsiteX3" fmla="*/ 937647 w 2681909"/>
              <a:gd name="connsiteY3" fmla="*/ 348712 h 1782305"/>
              <a:gd name="connsiteX4" fmla="*/ 1015139 w 2681909"/>
              <a:gd name="connsiteY4" fmla="*/ 309966 h 1782305"/>
              <a:gd name="connsiteX5" fmla="*/ 1146874 w 2681909"/>
              <a:gd name="connsiteY5" fmla="*/ 271220 h 1782305"/>
              <a:gd name="connsiteX6" fmla="*/ 1193369 w 2681909"/>
              <a:gd name="connsiteY6" fmla="*/ 255722 h 1782305"/>
              <a:gd name="connsiteX7" fmla="*/ 1278610 w 2681909"/>
              <a:gd name="connsiteY7" fmla="*/ 232474 h 1782305"/>
              <a:gd name="connsiteX8" fmla="*/ 1332854 w 2681909"/>
              <a:gd name="connsiteY8" fmla="*/ 209227 h 1782305"/>
              <a:gd name="connsiteX9" fmla="*/ 1371600 w 2681909"/>
              <a:gd name="connsiteY9" fmla="*/ 201478 h 1782305"/>
              <a:gd name="connsiteX10" fmla="*/ 1487837 w 2681909"/>
              <a:gd name="connsiteY10" fmla="*/ 170481 h 1782305"/>
              <a:gd name="connsiteX11" fmla="*/ 1557579 w 2681909"/>
              <a:gd name="connsiteY11" fmla="*/ 123986 h 1782305"/>
              <a:gd name="connsiteX12" fmla="*/ 1580827 w 2681909"/>
              <a:gd name="connsiteY12" fmla="*/ 108488 h 1782305"/>
              <a:gd name="connsiteX13" fmla="*/ 1650569 w 2681909"/>
              <a:gd name="connsiteY13" fmla="*/ 92990 h 1782305"/>
              <a:gd name="connsiteX14" fmla="*/ 1681566 w 2681909"/>
              <a:gd name="connsiteY14" fmla="*/ 77491 h 1782305"/>
              <a:gd name="connsiteX15" fmla="*/ 1751308 w 2681909"/>
              <a:gd name="connsiteY15" fmla="*/ 54244 h 1782305"/>
              <a:gd name="connsiteX16" fmla="*/ 1774556 w 2681909"/>
              <a:gd name="connsiteY16" fmla="*/ 38745 h 1782305"/>
              <a:gd name="connsiteX17" fmla="*/ 1805552 w 2681909"/>
              <a:gd name="connsiteY17" fmla="*/ 15498 h 1782305"/>
              <a:gd name="connsiteX18" fmla="*/ 1859796 w 2681909"/>
              <a:gd name="connsiteY18" fmla="*/ 0 h 1782305"/>
              <a:gd name="connsiteX19" fmla="*/ 1890793 w 2681909"/>
              <a:gd name="connsiteY19" fmla="*/ 7749 h 1782305"/>
              <a:gd name="connsiteX20" fmla="*/ 1898542 w 2681909"/>
              <a:gd name="connsiteY20" fmla="*/ 30996 h 1782305"/>
              <a:gd name="connsiteX21" fmla="*/ 1906291 w 2681909"/>
              <a:gd name="connsiteY21" fmla="*/ 178230 h 1782305"/>
              <a:gd name="connsiteX22" fmla="*/ 1929539 w 2681909"/>
              <a:gd name="connsiteY22" fmla="*/ 255722 h 1782305"/>
              <a:gd name="connsiteX23" fmla="*/ 1937288 w 2681909"/>
              <a:gd name="connsiteY23" fmla="*/ 286718 h 1782305"/>
              <a:gd name="connsiteX24" fmla="*/ 1960535 w 2681909"/>
              <a:gd name="connsiteY24" fmla="*/ 302217 h 1782305"/>
              <a:gd name="connsiteX25" fmla="*/ 1976034 w 2681909"/>
              <a:gd name="connsiteY25" fmla="*/ 333213 h 1782305"/>
              <a:gd name="connsiteX26" fmla="*/ 2014779 w 2681909"/>
              <a:gd name="connsiteY26" fmla="*/ 364210 h 1782305"/>
              <a:gd name="connsiteX27" fmla="*/ 2030278 w 2681909"/>
              <a:gd name="connsiteY27" fmla="*/ 379708 h 1782305"/>
              <a:gd name="connsiteX28" fmla="*/ 2061274 w 2681909"/>
              <a:gd name="connsiteY28" fmla="*/ 457200 h 1782305"/>
              <a:gd name="connsiteX29" fmla="*/ 2076773 w 2681909"/>
              <a:gd name="connsiteY29" fmla="*/ 526942 h 1782305"/>
              <a:gd name="connsiteX30" fmla="*/ 2131017 w 2681909"/>
              <a:gd name="connsiteY30" fmla="*/ 604434 h 1782305"/>
              <a:gd name="connsiteX31" fmla="*/ 2146515 w 2681909"/>
              <a:gd name="connsiteY31" fmla="*/ 627681 h 1782305"/>
              <a:gd name="connsiteX32" fmla="*/ 2177511 w 2681909"/>
              <a:gd name="connsiteY32" fmla="*/ 666427 h 1782305"/>
              <a:gd name="connsiteX33" fmla="*/ 2193010 w 2681909"/>
              <a:gd name="connsiteY33" fmla="*/ 689674 h 1782305"/>
              <a:gd name="connsiteX34" fmla="*/ 2208508 w 2681909"/>
              <a:gd name="connsiteY34" fmla="*/ 705173 h 1782305"/>
              <a:gd name="connsiteX35" fmla="*/ 2231756 w 2681909"/>
              <a:gd name="connsiteY35" fmla="*/ 743918 h 1782305"/>
              <a:gd name="connsiteX36" fmla="*/ 2247254 w 2681909"/>
              <a:gd name="connsiteY36" fmla="*/ 759417 h 1782305"/>
              <a:gd name="connsiteX37" fmla="*/ 2293749 w 2681909"/>
              <a:gd name="connsiteY37" fmla="*/ 821410 h 1782305"/>
              <a:gd name="connsiteX38" fmla="*/ 2332495 w 2681909"/>
              <a:gd name="connsiteY38" fmla="*/ 883403 h 1782305"/>
              <a:gd name="connsiteX39" fmla="*/ 2340244 w 2681909"/>
              <a:gd name="connsiteY39" fmla="*/ 914400 h 1782305"/>
              <a:gd name="connsiteX40" fmla="*/ 2378989 w 2681909"/>
              <a:gd name="connsiteY40" fmla="*/ 968644 h 1782305"/>
              <a:gd name="connsiteX41" fmla="*/ 2471979 w 2681909"/>
              <a:gd name="connsiteY41" fmla="*/ 1022888 h 1782305"/>
              <a:gd name="connsiteX42" fmla="*/ 2572718 w 2681909"/>
              <a:gd name="connsiteY42" fmla="*/ 1053884 h 1782305"/>
              <a:gd name="connsiteX43" fmla="*/ 2611464 w 2681909"/>
              <a:gd name="connsiteY43" fmla="*/ 1069383 h 1782305"/>
              <a:gd name="connsiteX44" fmla="*/ 2657959 w 2681909"/>
              <a:gd name="connsiteY44" fmla="*/ 1084881 h 1782305"/>
              <a:gd name="connsiteX45" fmla="*/ 2681206 w 2681909"/>
              <a:gd name="connsiteY45" fmla="*/ 1100379 h 1782305"/>
              <a:gd name="connsiteX46" fmla="*/ 2673457 w 2681909"/>
              <a:gd name="connsiteY46" fmla="*/ 1123627 h 1782305"/>
              <a:gd name="connsiteX47" fmla="*/ 2657959 w 2681909"/>
              <a:gd name="connsiteY47" fmla="*/ 1154623 h 1782305"/>
              <a:gd name="connsiteX48" fmla="*/ 2650210 w 2681909"/>
              <a:gd name="connsiteY48" fmla="*/ 1185620 h 1782305"/>
              <a:gd name="connsiteX49" fmla="*/ 2634711 w 2681909"/>
              <a:gd name="connsiteY49" fmla="*/ 1208867 h 1782305"/>
              <a:gd name="connsiteX50" fmla="*/ 2603715 w 2681909"/>
              <a:gd name="connsiteY50" fmla="*/ 1270861 h 1782305"/>
              <a:gd name="connsiteX51" fmla="*/ 2541722 w 2681909"/>
              <a:gd name="connsiteY51" fmla="*/ 1379349 h 1782305"/>
              <a:gd name="connsiteX52" fmla="*/ 2471979 w 2681909"/>
              <a:gd name="connsiteY52" fmla="*/ 1456840 h 1782305"/>
              <a:gd name="connsiteX53" fmla="*/ 2409986 w 2681909"/>
              <a:gd name="connsiteY53" fmla="*/ 1526583 h 1782305"/>
              <a:gd name="connsiteX54" fmla="*/ 2347993 w 2681909"/>
              <a:gd name="connsiteY54" fmla="*/ 1604074 h 1782305"/>
              <a:gd name="connsiteX55" fmla="*/ 2309247 w 2681909"/>
              <a:gd name="connsiteY55" fmla="*/ 1635071 h 1782305"/>
              <a:gd name="connsiteX56" fmla="*/ 2247254 w 2681909"/>
              <a:gd name="connsiteY56" fmla="*/ 1689315 h 1782305"/>
              <a:gd name="connsiteX57" fmla="*/ 2193010 w 2681909"/>
              <a:gd name="connsiteY57" fmla="*/ 1735810 h 1782305"/>
              <a:gd name="connsiteX58" fmla="*/ 2162013 w 2681909"/>
              <a:gd name="connsiteY58" fmla="*/ 1743559 h 1782305"/>
              <a:gd name="connsiteX59" fmla="*/ 2138766 w 2681909"/>
              <a:gd name="connsiteY59" fmla="*/ 1751308 h 1782305"/>
              <a:gd name="connsiteX60" fmla="*/ 2100020 w 2681909"/>
              <a:gd name="connsiteY60" fmla="*/ 1766806 h 1782305"/>
              <a:gd name="connsiteX61" fmla="*/ 2045776 w 2681909"/>
              <a:gd name="connsiteY61" fmla="*/ 1774556 h 1782305"/>
              <a:gd name="connsiteX62" fmla="*/ 2022528 w 2681909"/>
              <a:gd name="connsiteY62" fmla="*/ 1782305 h 1782305"/>
              <a:gd name="connsiteX63" fmla="*/ 1844298 w 2681909"/>
              <a:gd name="connsiteY63" fmla="*/ 1759057 h 1782305"/>
              <a:gd name="connsiteX64" fmla="*/ 1735810 w 2681909"/>
              <a:gd name="connsiteY64" fmla="*/ 1728061 h 1782305"/>
              <a:gd name="connsiteX65" fmla="*/ 1689315 w 2681909"/>
              <a:gd name="connsiteY65" fmla="*/ 1712562 h 1782305"/>
              <a:gd name="connsiteX66" fmla="*/ 1557579 w 2681909"/>
              <a:gd name="connsiteY66" fmla="*/ 1689315 h 1782305"/>
              <a:gd name="connsiteX67" fmla="*/ 1441342 w 2681909"/>
              <a:gd name="connsiteY67" fmla="*/ 1697064 h 1782305"/>
              <a:gd name="connsiteX68" fmla="*/ 1418095 w 2681909"/>
              <a:gd name="connsiteY68" fmla="*/ 1704813 h 1782305"/>
              <a:gd name="connsiteX69" fmla="*/ 1356101 w 2681909"/>
              <a:gd name="connsiteY69" fmla="*/ 1712562 h 1782305"/>
              <a:gd name="connsiteX70" fmla="*/ 1278610 w 2681909"/>
              <a:gd name="connsiteY70" fmla="*/ 1728061 h 1782305"/>
              <a:gd name="connsiteX71" fmla="*/ 1247613 w 2681909"/>
              <a:gd name="connsiteY71" fmla="*/ 1743559 h 1782305"/>
              <a:gd name="connsiteX72" fmla="*/ 1208867 w 2681909"/>
              <a:gd name="connsiteY72" fmla="*/ 1751308 h 1782305"/>
              <a:gd name="connsiteX73" fmla="*/ 1123627 w 2681909"/>
              <a:gd name="connsiteY73" fmla="*/ 1766806 h 1782305"/>
              <a:gd name="connsiteX74" fmla="*/ 1038386 w 2681909"/>
              <a:gd name="connsiteY74" fmla="*/ 1751308 h 1782305"/>
              <a:gd name="connsiteX75" fmla="*/ 991891 w 2681909"/>
              <a:gd name="connsiteY75" fmla="*/ 1735810 h 1782305"/>
              <a:gd name="connsiteX76" fmla="*/ 844657 w 2681909"/>
              <a:gd name="connsiteY76" fmla="*/ 1697064 h 1782305"/>
              <a:gd name="connsiteX77" fmla="*/ 813661 w 2681909"/>
              <a:gd name="connsiteY77" fmla="*/ 1681566 h 1782305"/>
              <a:gd name="connsiteX78" fmla="*/ 774915 w 2681909"/>
              <a:gd name="connsiteY78" fmla="*/ 1673817 h 1782305"/>
              <a:gd name="connsiteX79" fmla="*/ 751667 w 2681909"/>
              <a:gd name="connsiteY79" fmla="*/ 1666067 h 1782305"/>
              <a:gd name="connsiteX80" fmla="*/ 658678 w 2681909"/>
              <a:gd name="connsiteY80" fmla="*/ 1596325 h 1782305"/>
              <a:gd name="connsiteX81" fmla="*/ 550189 w 2681909"/>
              <a:gd name="connsiteY81" fmla="*/ 1487837 h 1782305"/>
              <a:gd name="connsiteX82" fmla="*/ 519193 w 2681909"/>
              <a:gd name="connsiteY82" fmla="*/ 1456840 h 1782305"/>
              <a:gd name="connsiteX83" fmla="*/ 418454 w 2681909"/>
              <a:gd name="connsiteY83" fmla="*/ 1379349 h 1782305"/>
              <a:gd name="connsiteX84" fmla="*/ 387457 w 2681909"/>
              <a:gd name="connsiteY84" fmla="*/ 1356101 h 1782305"/>
              <a:gd name="connsiteX85" fmla="*/ 333213 w 2681909"/>
              <a:gd name="connsiteY85" fmla="*/ 1301857 h 1782305"/>
              <a:gd name="connsiteX86" fmla="*/ 286718 w 2681909"/>
              <a:gd name="connsiteY86" fmla="*/ 1255362 h 1782305"/>
              <a:gd name="connsiteX87" fmla="*/ 240223 w 2681909"/>
              <a:gd name="connsiteY87" fmla="*/ 1193369 h 1782305"/>
              <a:gd name="connsiteX88" fmla="*/ 209227 w 2681909"/>
              <a:gd name="connsiteY88" fmla="*/ 1154623 h 1782305"/>
              <a:gd name="connsiteX89" fmla="*/ 116237 w 2681909"/>
              <a:gd name="connsiteY89" fmla="*/ 1007390 h 1782305"/>
              <a:gd name="connsiteX90" fmla="*/ 54244 w 2681909"/>
              <a:gd name="connsiteY90" fmla="*/ 929898 h 1782305"/>
              <a:gd name="connsiteX91" fmla="*/ 30996 w 2681909"/>
              <a:gd name="connsiteY91" fmla="*/ 867905 h 1782305"/>
              <a:gd name="connsiteX92" fmla="*/ 15498 w 2681909"/>
              <a:gd name="connsiteY92" fmla="*/ 829159 h 1782305"/>
              <a:gd name="connsiteX93" fmla="*/ 0 w 2681909"/>
              <a:gd name="connsiteY93" fmla="*/ 774915 h 1782305"/>
              <a:gd name="connsiteX94" fmla="*/ 7749 w 2681909"/>
              <a:gd name="connsiteY94" fmla="*/ 743918 h 1782305"/>
              <a:gd name="connsiteX95" fmla="*/ 23247 w 2681909"/>
              <a:gd name="connsiteY95" fmla="*/ 720671 h 1782305"/>
              <a:gd name="connsiteX96" fmla="*/ 46495 w 2681909"/>
              <a:gd name="connsiteY96" fmla="*/ 689674 h 1782305"/>
              <a:gd name="connsiteX97" fmla="*/ 69742 w 2681909"/>
              <a:gd name="connsiteY97" fmla="*/ 674176 h 1782305"/>
              <a:gd name="connsiteX98" fmla="*/ 108488 w 2681909"/>
              <a:gd name="connsiteY98" fmla="*/ 666427 h 1782305"/>
              <a:gd name="connsiteX99" fmla="*/ 294467 w 2681909"/>
              <a:gd name="connsiteY99" fmla="*/ 658678 h 1782305"/>
              <a:gd name="connsiteX100" fmla="*/ 418454 w 2681909"/>
              <a:gd name="connsiteY100" fmla="*/ 666427 h 1782305"/>
              <a:gd name="connsiteX101" fmla="*/ 472698 w 2681909"/>
              <a:gd name="connsiteY101" fmla="*/ 681925 h 1782305"/>
              <a:gd name="connsiteX102" fmla="*/ 557939 w 2681909"/>
              <a:gd name="connsiteY102" fmla="*/ 689674 h 1782305"/>
              <a:gd name="connsiteX103" fmla="*/ 666427 w 2681909"/>
              <a:gd name="connsiteY103" fmla="*/ 705173 h 1782305"/>
              <a:gd name="connsiteX104" fmla="*/ 774915 w 2681909"/>
              <a:gd name="connsiteY104" fmla="*/ 728420 h 1782305"/>
              <a:gd name="connsiteX105" fmla="*/ 813661 w 2681909"/>
              <a:gd name="connsiteY105" fmla="*/ 743918 h 1782305"/>
              <a:gd name="connsiteX106" fmla="*/ 844657 w 2681909"/>
              <a:gd name="connsiteY106" fmla="*/ 767166 h 1782305"/>
              <a:gd name="connsiteX107" fmla="*/ 875654 w 2681909"/>
              <a:gd name="connsiteY107" fmla="*/ 782664 h 1782305"/>
              <a:gd name="connsiteX108" fmla="*/ 898901 w 2681909"/>
              <a:gd name="connsiteY108" fmla="*/ 774915 h 1782305"/>
              <a:gd name="connsiteX109" fmla="*/ 906650 w 2681909"/>
              <a:gd name="connsiteY109" fmla="*/ 743918 h 1782305"/>
              <a:gd name="connsiteX110" fmla="*/ 937647 w 2681909"/>
              <a:gd name="connsiteY110" fmla="*/ 681925 h 1782305"/>
              <a:gd name="connsiteX111" fmla="*/ 953145 w 2681909"/>
              <a:gd name="connsiteY111" fmla="*/ 612183 h 1782305"/>
              <a:gd name="connsiteX112" fmla="*/ 945396 w 2681909"/>
              <a:gd name="connsiteY112" fmla="*/ 534691 h 1782305"/>
              <a:gd name="connsiteX113" fmla="*/ 929898 w 2681909"/>
              <a:gd name="connsiteY113" fmla="*/ 503695 h 1782305"/>
              <a:gd name="connsiteX114" fmla="*/ 914400 w 2681909"/>
              <a:gd name="connsiteY114" fmla="*/ 457200 h 1782305"/>
              <a:gd name="connsiteX115" fmla="*/ 798162 w 2681909"/>
              <a:gd name="connsiteY115" fmla="*/ 418454 h 17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681909" h="1782305">
                <a:moveTo>
                  <a:pt x="798162" y="418454"/>
                </a:moveTo>
                <a:lnTo>
                  <a:pt x="798162" y="418454"/>
                </a:lnTo>
                <a:cubicBezTo>
                  <a:pt x="829159" y="400373"/>
                  <a:pt x="859055" y="380258"/>
                  <a:pt x="891152" y="364210"/>
                </a:cubicBezTo>
                <a:cubicBezTo>
                  <a:pt x="905764" y="356904"/>
                  <a:pt x="922680" y="355260"/>
                  <a:pt x="937647" y="348712"/>
                </a:cubicBezTo>
                <a:cubicBezTo>
                  <a:pt x="964105" y="337137"/>
                  <a:pt x="988681" y="321542"/>
                  <a:pt x="1015139" y="309966"/>
                </a:cubicBezTo>
                <a:cubicBezTo>
                  <a:pt x="1043863" y="297399"/>
                  <a:pt x="1128278" y="276689"/>
                  <a:pt x="1146874" y="271220"/>
                </a:cubicBezTo>
                <a:cubicBezTo>
                  <a:pt x="1162547" y="266610"/>
                  <a:pt x="1177696" y="260332"/>
                  <a:pt x="1193369" y="255722"/>
                </a:cubicBezTo>
                <a:cubicBezTo>
                  <a:pt x="1221624" y="247412"/>
                  <a:pt x="1250670" y="241787"/>
                  <a:pt x="1278610" y="232474"/>
                </a:cubicBezTo>
                <a:cubicBezTo>
                  <a:pt x="1297272" y="226253"/>
                  <a:pt x="1314192" y="215448"/>
                  <a:pt x="1332854" y="209227"/>
                </a:cubicBezTo>
                <a:cubicBezTo>
                  <a:pt x="1345349" y="205062"/>
                  <a:pt x="1358893" y="204944"/>
                  <a:pt x="1371600" y="201478"/>
                </a:cubicBezTo>
                <a:cubicBezTo>
                  <a:pt x="1523590" y="160025"/>
                  <a:pt x="1281298" y="216378"/>
                  <a:pt x="1487837" y="170481"/>
                </a:cubicBezTo>
                <a:lnTo>
                  <a:pt x="1557579" y="123986"/>
                </a:lnTo>
                <a:cubicBezTo>
                  <a:pt x="1565328" y="118820"/>
                  <a:pt x="1571694" y="110314"/>
                  <a:pt x="1580827" y="108488"/>
                </a:cubicBezTo>
                <a:cubicBezTo>
                  <a:pt x="1630016" y="98650"/>
                  <a:pt x="1606795" y="103933"/>
                  <a:pt x="1650569" y="92990"/>
                </a:cubicBezTo>
                <a:cubicBezTo>
                  <a:pt x="1660901" y="87824"/>
                  <a:pt x="1670784" y="81638"/>
                  <a:pt x="1681566" y="77491"/>
                </a:cubicBezTo>
                <a:cubicBezTo>
                  <a:pt x="1704437" y="68694"/>
                  <a:pt x="1751308" y="54244"/>
                  <a:pt x="1751308" y="54244"/>
                </a:cubicBezTo>
                <a:cubicBezTo>
                  <a:pt x="1759057" y="49078"/>
                  <a:pt x="1766977" y="44158"/>
                  <a:pt x="1774556" y="38745"/>
                </a:cubicBezTo>
                <a:cubicBezTo>
                  <a:pt x="1785065" y="31238"/>
                  <a:pt x="1794339" y="21906"/>
                  <a:pt x="1805552" y="15498"/>
                </a:cubicBezTo>
                <a:cubicBezTo>
                  <a:pt x="1814197" y="10558"/>
                  <a:pt x="1853087" y="1677"/>
                  <a:pt x="1859796" y="0"/>
                </a:cubicBezTo>
                <a:cubicBezTo>
                  <a:pt x="1870128" y="2583"/>
                  <a:pt x="1882476" y="1096"/>
                  <a:pt x="1890793" y="7749"/>
                </a:cubicBezTo>
                <a:cubicBezTo>
                  <a:pt x="1897171" y="12852"/>
                  <a:pt x="1897803" y="22861"/>
                  <a:pt x="1898542" y="30996"/>
                </a:cubicBezTo>
                <a:cubicBezTo>
                  <a:pt x="1902991" y="79940"/>
                  <a:pt x="1902210" y="129254"/>
                  <a:pt x="1906291" y="178230"/>
                </a:cubicBezTo>
                <a:cubicBezTo>
                  <a:pt x="1909692" y="219043"/>
                  <a:pt x="1916621" y="216970"/>
                  <a:pt x="1929539" y="255722"/>
                </a:cubicBezTo>
                <a:cubicBezTo>
                  <a:pt x="1932907" y="265825"/>
                  <a:pt x="1931381" y="277857"/>
                  <a:pt x="1937288" y="286718"/>
                </a:cubicBezTo>
                <a:cubicBezTo>
                  <a:pt x="1942454" y="294467"/>
                  <a:pt x="1952786" y="297051"/>
                  <a:pt x="1960535" y="302217"/>
                </a:cubicBezTo>
                <a:cubicBezTo>
                  <a:pt x="1965701" y="312549"/>
                  <a:pt x="1969626" y="323601"/>
                  <a:pt x="1976034" y="333213"/>
                </a:cubicBezTo>
                <a:cubicBezTo>
                  <a:pt x="1986728" y="349253"/>
                  <a:pt x="1999972" y="352364"/>
                  <a:pt x="2014779" y="364210"/>
                </a:cubicBezTo>
                <a:cubicBezTo>
                  <a:pt x="2020484" y="368774"/>
                  <a:pt x="2025112" y="374542"/>
                  <a:pt x="2030278" y="379708"/>
                </a:cubicBezTo>
                <a:cubicBezTo>
                  <a:pt x="2044054" y="407261"/>
                  <a:pt x="2054890" y="425281"/>
                  <a:pt x="2061274" y="457200"/>
                </a:cubicBezTo>
                <a:cubicBezTo>
                  <a:pt x="2062090" y="461282"/>
                  <a:pt x="2073123" y="519643"/>
                  <a:pt x="2076773" y="526942"/>
                </a:cubicBezTo>
                <a:cubicBezTo>
                  <a:pt x="2088652" y="550700"/>
                  <a:pt x="2114816" y="581753"/>
                  <a:pt x="2131017" y="604434"/>
                </a:cubicBezTo>
                <a:cubicBezTo>
                  <a:pt x="2136430" y="612012"/>
                  <a:pt x="2140927" y="620230"/>
                  <a:pt x="2146515" y="627681"/>
                </a:cubicBezTo>
                <a:cubicBezTo>
                  <a:pt x="2156439" y="640913"/>
                  <a:pt x="2167587" y="653195"/>
                  <a:pt x="2177511" y="666427"/>
                </a:cubicBezTo>
                <a:cubicBezTo>
                  <a:pt x="2183099" y="673878"/>
                  <a:pt x="2187192" y="682402"/>
                  <a:pt x="2193010" y="689674"/>
                </a:cubicBezTo>
                <a:cubicBezTo>
                  <a:pt x="2197574" y="695379"/>
                  <a:pt x="2204261" y="699228"/>
                  <a:pt x="2208508" y="705173"/>
                </a:cubicBezTo>
                <a:cubicBezTo>
                  <a:pt x="2217262" y="717429"/>
                  <a:pt x="2223002" y="731662"/>
                  <a:pt x="2231756" y="743918"/>
                </a:cubicBezTo>
                <a:cubicBezTo>
                  <a:pt x="2236003" y="749863"/>
                  <a:pt x="2242690" y="753712"/>
                  <a:pt x="2247254" y="759417"/>
                </a:cubicBezTo>
                <a:cubicBezTo>
                  <a:pt x="2263390" y="779587"/>
                  <a:pt x="2280460" y="799260"/>
                  <a:pt x="2293749" y="821410"/>
                </a:cubicBezTo>
                <a:cubicBezTo>
                  <a:pt x="2321788" y="868142"/>
                  <a:pt x="2308641" y="847624"/>
                  <a:pt x="2332495" y="883403"/>
                </a:cubicBezTo>
                <a:cubicBezTo>
                  <a:pt x="2335078" y="893735"/>
                  <a:pt x="2335144" y="905050"/>
                  <a:pt x="2340244" y="914400"/>
                </a:cubicBezTo>
                <a:cubicBezTo>
                  <a:pt x="2350884" y="933907"/>
                  <a:pt x="2362706" y="953524"/>
                  <a:pt x="2378989" y="968644"/>
                </a:cubicBezTo>
                <a:cubicBezTo>
                  <a:pt x="2429170" y="1015241"/>
                  <a:pt x="2429931" y="1007598"/>
                  <a:pt x="2471979" y="1022888"/>
                </a:cubicBezTo>
                <a:cubicBezTo>
                  <a:pt x="2551465" y="1051791"/>
                  <a:pt x="2509252" y="1041191"/>
                  <a:pt x="2572718" y="1053884"/>
                </a:cubicBezTo>
                <a:cubicBezTo>
                  <a:pt x="2585633" y="1059050"/>
                  <a:pt x="2598391" y="1064629"/>
                  <a:pt x="2611464" y="1069383"/>
                </a:cubicBezTo>
                <a:cubicBezTo>
                  <a:pt x="2626817" y="1074966"/>
                  <a:pt x="2657959" y="1084881"/>
                  <a:pt x="2657959" y="1084881"/>
                </a:cubicBezTo>
                <a:cubicBezTo>
                  <a:pt x="2665708" y="1090047"/>
                  <a:pt x="2677747" y="1091732"/>
                  <a:pt x="2681206" y="1100379"/>
                </a:cubicBezTo>
                <a:cubicBezTo>
                  <a:pt x="2684240" y="1107963"/>
                  <a:pt x="2676675" y="1116119"/>
                  <a:pt x="2673457" y="1123627"/>
                </a:cubicBezTo>
                <a:cubicBezTo>
                  <a:pt x="2668907" y="1134245"/>
                  <a:pt x="2663125" y="1144291"/>
                  <a:pt x="2657959" y="1154623"/>
                </a:cubicBezTo>
                <a:cubicBezTo>
                  <a:pt x="2655376" y="1164955"/>
                  <a:pt x="2654405" y="1175831"/>
                  <a:pt x="2650210" y="1185620"/>
                </a:cubicBezTo>
                <a:cubicBezTo>
                  <a:pt x="2646541" y="1194180"/>
                  <a:pt x="2639171" y="1200691"/>
                  <a:pt x="2634711" y="1208867"/>
                </a:cubicBezTo>
                <a:cubicBezTo>
                  <a:pt x="2623648" y="1229150"/>
                  <a:pt x="2614047" y="1250196"/>
                  <a:pt x="2603715" y="1270861"/>
                </a:cubicBezTo>
                <a:cubicBezTo>
                  <a:pt x="2583206" y="1311880"/>
                  <a:pt x="2570473" y="1341014"/>
                  <a:pt x="2541722" y="1379349"/>
                </a:cubicBezTo>
                <a:cubicBezTo>
                  <a:pt x="2489639" y="1448793"/>
                  <a:pt x="2516720" y="1427014"/>
                  <a:pt x="2471979" y="1456840"/>
                </a:cubicBezTo>
                <a:cubicBezTo>
                  <a:pt x="2380870" y="1593507"/>
                  <a:pt x="2492599" y="1437086"/>
                  <a:pt x="2409986" y="1526583"/>
                </a:cubicBezTo>
                <a:cubicBezTo>
                  <a:pt x="2387549" y="1550890"/>
                  <a:pt x="2370502" y="1579834"/>
                  <a:pt x="2347993" y="1604074"/>
                </a:cubicBezTo>
                <a:cubicBezTo>
                  <a:pt x="2336739" y="1616194"/>
                  <a:pt x="2321609" y="1624083"/>
                  <a:pt x="2309247" y="1635071"/>
                </a:cubicBezTo>
                <a:cubicBezTo>
                  <a:pt x="2159474" y="1768201"/>
                  <a:pt x="2386851" y="1575097"/>
                  <a:pt x="2247254" y="1689315"/>
                </a:cubicBezTo>
                <a:cubicBezTo>
                  <a:pt x="2228823" y="1704395"/>
                  <a:pt x="2213101" y="1723025"/>
                  <a:pt x="2193010" y="1735810"/>
                </a:cubicBezTo>
                <a:cubicBezTo>
                  <a:pt x="2184025" y="1741528"/>
                  <a:pt x="2172254" y="1740633"/>
                  <a:pt x="2162013" y="1743559"/>
                </a:cubicBezTo>
                <a:cubicBezTo>
                  <a:pt x="2154159" y="1745803"/>
                  <a:pt x="2146414" y="1748440"/>
                  <a:pt x="2138766" y="1751308"/>
                </a:cubicBezTo>
                <a:cubicBezTo>
                  <a:pt x="2125741" y="1756192"/>
                  <a:pt x="2113515" y="1763432"/>
                  <a:pt x="2100020" y="1766806"/>
                </a:cubicBezTo>
                <a:cubicBezTo>
                  <a:pt x="2082300" y="1771236"/>
                  <a:pt x="2063857" y="1771973"/>
                  <a:pt x="2045776" y="1774556"/>
                </a:cubicBezTo>
                <a:cubicBezTo>
                  <a:pt x="2038027" y="1777139"/>
                  <a:pt x="2030696" y="1782305"/>
                  <a:pt x="2022528" y="1782305"/>
                </a:cubicBezTo>
                <a:cubicBezTo>
                  <a:pt x="1932789" y="1782305"/>
                  <a:pt x="1921512" y="1776217"/>
                  <a:pt x="1844298" y="1759057"/>
                </a:cubicBezTo>
                <a:cubicBezTo>
                  <a:pt x="1793246" y="1725024"/>
                  <a:pt x="1841918" y="1753028"/>
                  <a:pt x="1735810" y="1728061"/>
                </a:cubicBezTo>
                <a:cubicBezTo>
                  <a:pt x="1719908" y="1724319"/>
                  <a:pt x="1705279" y="1716032"/>
                  <a:pt x="1689315" y="1712562"/>
                </a:cubicBezTo>
                <a:cubicBezTo>
                  <a:pt x="1645742" y="1703090"/>
                  <a:pt x="1557579" y="1689315"/>
                  <a:pt x="1557579" y="1689315"/>
                </a:cubicBezTo>
                <a:cubicBezTo>
                  <a:pt x="1518833" y="1691898"/>
                  <a:pt x="1479936" y="1692776"/>
                  <a:pt x="1441342" y="1697064"/>
                </a:cubicBezTo>
                <a:cubicBezTo>
                  <a:pt x="1433224" y="1697966"/>
                  <a:pt x="1426131" y="1703352"/>
                  <a:pt x="1418095" y="1704813"/>
                </a:cubicBezTo>
                <a:cubicBezTo>
                  <a:pt x="1397605" y="1708538"/>
                  <a:pt x="1376643" y="1709138"/>
                  <a:pt x="1356101" y="1712562"/>
                </a:cubicBezTo>
                <a:cubicBezTo>
                  <a:pt x="1330117" y="1716893"/>
                  <a:pt x="1278610" y="1728061"/>
                  <a:pt x="1278610" y="1728061"/>
                </a:cubicBezTo>
                <a:cubicBezTo>
                  <a:pt x="1268278" y="1733227"/>
                  <a:pt x="1258572" y="1739906"/>
                  <a:pt x="1247613" y="1743559"/>
                </a:cubicBezTo>
                <a:cubicBezTo>
                  <a:pt x="1235118" y="1747724"/>
                  <a:pt x="1221826" y="1748952"/>
                  <a:pt x="1208867" y="1751308"/>
                </a:cubicBezTo>
                <a:cubicBezTo>
                  <a:pt x="1099808" y="1771137"/>
                  <a:pt x="1219336" y="1747665"/>
                  <a:pt x="1123627" y="1766806"/>
                </a:cubicBezTo>
                <a:cubicBezTo>
                  <a:pt x="1108438" y="1764275"/>
                  <a:pt x="1055405" y="1755949"/>
                  <a:pt x="1038386" y="1751308"/>
                </a:cubicBezTo>
                <a:cubicBezTo>
                  <a:pt x="1022625" y="1747010"/>
                  <a:pt x="1007632" y="1740182"/>
                  <a:pt x="991891" y="1735810"/>
                </a:cubicBezTo>
                <a:cubicBezTo>
                  <a:pt x="975701" y="1731313"/>
                  <a:pt x="873684" y="1707619"/>
                  <a:pt x="844657" y="1697064"/>
                </a:cubicBezTo>
                <a:cubicBezTo>
                  <a:pt x="833801" y="1693116"/>
                  <a:pt x="824620" y="1685219"/>
                  <a:pt x="813661" y="1681566"/>
                </a:cubicBezTo>
                <a:cubicBezTo>
                  <a:pt x="801166" y="1677401"/>
                  <a:pt x="787693" y="1677012"/>
                  <a:pt x="774915" y="1673817"/>
                </a:cubicBezTo>
                <a:cubicBezTo>
                  <a:pt x="766990" y="1671836"/>
                  <a:pt x="759416" y="1668650"/>
                  <a:pt x="751667" y="1666067"/>
                </a:cubicBezTo>
                <a:cubicBezTo>
                  <a:pt x="720671" y="1642820"/>
                  <a:pt x="686075" y="1623722"/>
                  <a:pt x="658678" y="1596325"/>
                </a:cubicBezTo>
                <a:lnTo>
                  <a:pt x="550189" y="1487837"/>
                </a:lnTo>
                <a:cubicBezTo>
                  <a:pt x="539857" y="1477505"/>
                  <a:pt x="530775" y="1465749"/>
                  <a:pt x="519193" y="1456840"/>
                </a:cubicBezTo>
                <a:lnTo>
                  <a:pt x="418454" y="1379349"/>
                </a:lnTo>
                <a:cubicBezTo>
                  <a:pt x="408194" y="1371504"/>
                  <a:pt x="396590" y="1365233"/>
                  <a:pt x="387457" y="1356101"/>
                </a:cubicBezTo>
                <a:lnTo>
                  <a:pt x="333213" y="1301857"/>
                </a:lnTo>
                <a:cubicBezTo>
                  <a:pt x="317715" y="1286359"/>
                  <a:pt x="299869" y="1272896"/>
                  <a:pt x="286718" y="1255362"/>
                </a:cubicBezTo>
                <a:cubicBezTo>
                  <a:pt x="271220" y="1234698"/>
                  <a:pt x="255972" y="1213843"/>
                  <a:pt x="240223" y="1193369"/>
                </a:cubicBezTo>
                <a:cubicBezTo>
                  <a:pt x="230139" y="1180259"/>
                  <a:pt x="218059" y="1168607"/>
                  <a:pt x="209227" y="1154623"/>
                </a:cubicBezTo>
                <a:cubicBezTo>
                  <a:pt x="178230" y="1105545"/>
                  <a:pt x="152498" y="1052717"/>
                  <a:pt x="116237" y="1007390"/>
                </a:cubicBezTo>
                <a:cubicBezTo>
                  <a:pt x="95573" y="981559"/>
                  <a:pt x="72593" y="957422"/>
                  <a:pt x="54244" y="929898"/>
                </a:cubicBezTo>
                <a:cubicBezTo>
                  <a:pt x="45685" y="917059"/>
                  <a:pt x="37288" y="884683"/>
                  <a:pt x="30996" y="867905"/>
                </a:cubicBezTo>
                <a:cubicBezTo>
                  <a:pt x="26112" y="854880"/>
                  <a:pt x="20382" y="842184"/>
                  <a:pt x="15498" y="829159"/>
                </a:cubicBezTo>
                <a:cubicBezTo>
                  <a:pt x="7160" y="806923"/>
                  <a:pt x="6107" y="799344"/>
                  <a:pt x="0" y="774915"/>
                </a:cubicBezTo>
                <a:cubicBezTo>
                  <a:pt x="2583" y="764583"/>
                  <a:pt x="3554" y="753707"/>
                  <a:pt x="7749" y="743918"/>
                </a:cubicBezTo>
                <a:cubicBezTo>
                  <a:pt x="11418" y="735358"/>
                  <a:pt x="17834" y="728249"/>
                  <a:pt x="23247" y="720671"/>
                </a:cubicBezTo>
                <a:cubicBezTo>
                  <a:pt x="30754" y="710161"/>
                  <a:pt x="37362" y="698807"/>
                  <a:pt x="46495" y="689674"/>
                </a:cubicBezTo>
                <a:cubicBezTo>
                  <a:pt x="53080" y="683089"/>
                  <a:pt x="61022" y="677446"/>
                  <a:pt x="69742" y="674176"/>
                </a:cubicBezTo>
                <a:cubicBezTo>
                  <a:pt x="82075" y="669551"/>
                  <a:pt x="95348" y="667333"/>
                  <a:pt x="108488" y="666427"/>
                </a:cubicBezTo>
                <a:cubicBezTo>
                  <a:pt x="170388" y="662158"/>
                  <a:pt x="232474" y="661261"/>
                  <a:pt x="294467" y="658678"/>
                </a:cubicBezTo>
                <a:cubicBezTo>
                  <a:pt x="335796" y="661261"/>
                  <a:pt x="377392" y="661071"/>
                  <a:pt x="418454" y="666427"/>
                </a:cubicBezTo>
                <a:cubicBezTo>
                  <a:pt x="437101" y="668859"/>
                  <a:pt x="454149" y="678834"/>
                  <a:pt x="472698" y="681925"/>
                </a:cubicBezTo>
                <a:cubicBezTo>
                  <a:pt x="500841" y="686615"/>
                  <a:pt x="529611" y="686275"/>
                  <a:pt x="557939" y="689674"/>
                </a:cubicBezTo>
                <a:cubicBezTo>
                  <a:pt x="594209" y="694026"/>
                  <a:pt x="630486" y="698638"/>
                  <a:pt x="666427" y="705173"/>
                </a:cubicBezTo>
                <a:cubicBezTo>
                  <a:pt x="721080" y="715110"/>
                  <a:pt x="735194" y="713525"/>
                  <a:pt x="774915" y="728420"/>
                </a:cubicBezTo>
                <a:cubicBezTo>
                  <a:pt x="787940" y="733304"/>
                  <a:pt x="801501" y="737163"/>
                  <a:pt x="813661" y="743918"/>
                </a:cubicBezTo>
                <a:cubicBezTo>
                  <a:pt x="824951" y="750190"/>
                  <a:pt x="833705" y="760321"/>
                  <a:pt x="844657" y="767166"/>
                </a:cubicBezTo>
                <a:cubicBezTo>
                  <a:pt x="854453" y="773288"/>
                  <a:pt x="865322" y="777498"/>
                  <a:pt x="875654" y="782664"/>
                </a:cubicBezTo>
                <a:cubicBezTo>
                  <a:pt x="883403" y="780081"/>
                  <a:pt x="893798" y="781293"/>
                  <a:pt x="898901" y="774915"/>
                </a:cubicBezTo>
                <a:cubicBezTo>
                  <a:pt x="905554" y="766598"/>
                  <a:pt x="903282" y="754022"/>
                  <a:pt x="906650" y="743918"/>
                </a:cubicBezTo>
                <a:cubicBezTo>
                  <a:pt x="919287" y="706008"/>
                  <a:pt x="918666" y="710398"/>
                  <a:pt x="937647" y="681925"/>
                </a:cubicBezTo>
                <a:cubicBezTo>
                  <a:pt x="940635" y="669972"/>
                  <a:pt x="953145" y="622019"/>
                  <a:pt x="953145" y="612183"/>
                </a:cubicBezTo>
                <a:cubicBezTo>
                  <a:pt x="953145" y="586224"/>
                  <a:pt x="950835" y="560074"/>
                  <a:pt x="945396" y="534691"/>
                </a:cubicBezTo>
                <a:cubicBezTo>
                  <a:pt x="942976" y="523396"/>
                  <a:pt x="934188" y="514420"/>
                  <a:pt x="929898" y="503695"/>
                </a:cubicBezTo>
                <a:cubicBezTo>
                  <a:pt x="923831" y="488527"/>
                  <a:pt x="930737" y="457200"/>
                  <a:pt x="914400" y="457200"/>
                </a:cubicBezTo>
                <a:lnTo>
                  <a:pt x="798162" y="418454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C896AD-DC22-7843-AEA8-9FF34039A5EE}"/>
              </a:ext>
            </a:extLst>
          </p:cNvPr>
          <p:cNvSpPr/>
          <p:nvPr/>
        </p:nvSpPr>
        <p:spPr>
          <a:xfrm>
            <a:off x="6363587" y="72246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A85F86D-15A8-F54C-9EAD-B7CD041454AB}"/>
              </a:ext>
            </a:extLst>
          </p:cNvPr>
          <p:cNvSpPr/>
          <p:nvPr/>
        </p:nvSpPr>
        <p:spPr>
          <a:xfrm>
            <a:off x="6041050" y="7474253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6CB746-F961-C249-8825-38EB3D904607}"/>
              </a:ext>
            </a:extLst>
          </p:cNvPr>
          <p:cNvSpPr/>
          <p:nvPr/>
        </p:nvSpPr>
        <p:spPr>
          <a:xfrm>
            <a:off x="6668387" y="75294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AFAEDD-A2EF-F947-B434-2282AB30A73E}"/>
              </a:ext>
            </a:extLst>
          </p:cNvPr>
          <p:cNvSpPr/>
          <p:nvPr/>
        </p:nvSpPr>
        <p:spPr>
          <a:xfrm>
            <a:off x="371475" y="4983023"/>
            <a:ext cx="13983622" cy="317087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81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3B6-CFA0-7E45-9C87-C2524FCE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4E13-4BCA-0440-94EB-4C839E6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660341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0"/>
              </a:spcBef>
              <a:buSzPts val="1400"/>
              <a:buNone/>
            </a:pPr>
            <a:r>
              <a:rPr lang="en-US" sz="4000" dirty="0"/>
              <a:t>LaP</a:t>
            </a:r>
            <a:r>
              <a:rPr lang="en-US" sz="4000" baseline="30000" dirty="0"/>
              <a:t>3</a:t>
            </a:r>
            <a:r>
              <a:rPr lang="en-US" sz="4000" dirty="0"/>
              <a:t> is a black-box optimization meta-algorithm that repeats:</a:t>
            </a:r>
          </a:p>
          <a:p>
            <a:pPr marL="139700" lvl="0">
              <a:spcBef>
                <a:spcPts val="0"/>
              </a:spcBef>
              <a:buSzPts val="1400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1. Partition: 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2. Region Selection: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3. Local Sample: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91D31B-D42D-C946-BDE1-97C7CE56A149}"/>
              </a:ext>
            </a:extLst>
          </p:cNvPr>
          <p:cNvSpPr/>
          <p:nvPr/>
        </p:nvSpPr>
        <p:spPr>
          <a:xfrm>
            <a:off x="6288756" y="5096592"/>
            <a:ext cx="390726" cy="3907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41BE3A-70A2-CD4F-8044-6EE4F2D2BCAA}"/>
              </a:ext>
            </a:extLst>
          </p:cNvPr>
          <p:cNvSpPr/>
          <p:nvPr/>
        </p:nvSpPr>
        <p:spPr>
          <a:xfrm>
            <a:off x="5572423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ABFFF3-06E3-D546-8F15-8214B951FFC0}"/>
              </a:ext>
            </a:extLst>
          </p:cNvPr>
          <p:cNvSpPr/>
          <p:nvPr/>
        </p:nvSpPr>
        <p:spPr>
          <a:xfrm>
            <a:off x="6958642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37212-0D09-3749-8827-EF7B621916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5767786" y="5430098"/>
            <a:ext cx="578190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801DA-7815-9542-8129-FE9500EC02AC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6622262" y="5430098"/>
            <a:ext cx="531743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6347E1-14BE-F74E-9DB6-1DE305A62E83}"/>
              </a:ext>
            </a:extLst>
          </p:cNvPr>
          <p:cNvSpPr txBox="1"/>
          <p:nvPr/>
        </p:nvSpPr>
        <p:spPr>
          <a:xfrm>
            <a:off x="5419998" y="5392211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“left”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2ABAC-1967-F646-8CD7-F8F1B444AF41}"/>
              </a:ext>
            </a:extLst>
          </p:cNvPr>
          <p:cNvSpPr txBox="1"/>
          <p:nvPr/>
        </p:nvSpPr>
        <p:spPr>
          <a:xfrm>
            <a:off x="6940957" y="5388340"/>
            <a:ext cx="82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“right”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468D9-A53A-6348-8BB9-BEEDAA3002F7}"/>
              </a:ext>
            </a:extLst>
          </p:cNvPr>
          <p:cNvGrpSpPr/>
          <p:nvPr/>
        </p:nvGrpSpPr>
        <p:grpSpPr>
          <a:xfrm>
            <a:off x="4666375" y="2940597"/>
            <a:ext cx="2019860" cy="1517533"/>
            <a:chOff x="6515896" y="2684929"/>
            <a:chExt cx="2019860" cy="1517533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E03F819E-6202-9241-8E0B-60ED904AD328}"/>
                </a:ext>
              </a:extLst>
            </p:cNvPr>
            <p:cNvSpPr/>
            <p:nvPr/>
          </p:nvSpPr>
          <p:spPr>
            <a:xfrm>
              <a:off x="6515896" y="3380594"/>
              <a:ext cx="243365" cy="192507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701A13-0A0B-5441-86CC-BC8FAC1C703B}"/>
                </a:ext>
              </a:extLst>
            </p:cNvPr>
            <p:cNvGrpSpPr/>
            <p:nvPr/>
          </p:nvGrpSpPr>
          <p:grpSpPr>
            <a:xfrm>
              <a:off x="6882433" y="2684929"/>
              <a:ext cx="1653323" cy="1517533"/>
              <a:chOff x="6882433" y="2684929"/>
              <a:chExt cx="1653323" cy="1517533"/>
            </a:xfrm>
          </p:grpSpPr>
          <p:sp>
            <p:nvSpPr>
              <p:cNvPr id="15" name="Multiply 14">
                <a:extLst>
                  <a:ext uri="{FF2B5EF4-FFF2-40B4-BE49-F238E27FC236}">
                    <a16:creationId xmlns:a16="http://schemas.microsoft.com/office/drawing/2014/main" id="{A18C70C3-667E-4646-B039-F05EFB221534}"/>
                  </a:ext>
                </a:extLst>
              </p:cNvPr>
              <p:cNvSpPr/>
              <p:nvPr/>
            </p:nvSpPr>
            <p:spPr>
              <a:xfrm>
                <a:off x="7930727" y="2938373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Multiply 15">
                <a:extLst>
                  <a:ext uri="{FF2B5EF4-FFF2-40B4-BE49-F238E27FC236}">
                    <a16:creationId xmlns:a16="http://schemas.microsoft.com/office/drawing/2014/main" id="{AC12632A-87F7-6D48-8467-7979BC7C5618}"/>
                  </a:ext>
                </a:extLst>
              </p:cNvPr>
              <p:cNvSpPr/>
              <p:nvPr/>
            </p:nvSpPr>
            <p:spPr>
              <a:xfrm>
                <a:off x="7097527" y="3284341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>
                <a:extLst>
                  <a:ext uri="{FF2B5EF4-FFF2-40B4-BE49-F238E27FC236}">
                    <a16:creationId xmlns:a16="http://schemas.microsoft.com/office/drawing/2014/main" id="{9BFDF085-B760-4140-802C-1E7E72DDF580}"/>
                  </a:ext>
                </a:extLst>
              </p:cNvPr>
              <p:cNvSpPr/>
              <p:nvPr/>
            </p:nvSpPr>
            <p:spPr>
              <a:xfrm>
                <a:off x="7563625" y="3829244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>
                <a:extLst>
                  <a:ext uri="{FF2B5EF4-FFF2-40B4-BE49-F238E27FC236}">
                    <a16:creationId xmlns:a16="http://schemas.microsoft.com/office/drawing/2014/main" id="{71C55E3B-C179-BE46-8419-CEA8AC3BDD7C}"/>
                  </a:ext>
                </a:extLst>
              </p:cNvPr>
              <p:cNvSpPr/>
              <p:nvPr/>
            </p:nvSpPr>
            <p:spPr>
              <a:xfrm>
                <a:off x="7844492" y="3563580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>
                <a:extLst>
                  <a:ext uri="{FF2B5EF4-FFF2-40B4-BE49-F238E27FC236}">
                    <a16:creationId xmlns:a16="http://schemas.microsoft.com/office/drawing/2014/main" id="{96EF6032-503E-F948-A47D-1C107FDE7E2E}"/>
                  </a:ext>
                </a:extLst>
              </p:cNvPr>
              <p:cNvSpPr/>
              <p:nvPr/>
            </p:nvSpPr>
            <p:spPr>
              <a:xfrm>
                <a:off x="6975844" y="4009955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>
                <a:extLst>
                  <a:ext uri="{FF2B5EF4-FFF2-40B4-BE49-F238E27FC236}">
                    <a16:creationId xmlns:a16="http://schemas.microsoft.com/office/drawing/2014/main" id="{DF9529E1-F512-D443-A85F-6631FC583AE0}"/>
                  </a:ext>
                </a:extLst>
              </p:cNvPr>
              <p:cNvSpPr/>
              <p:nvPr/>
            </p:nvSpPr>
            <p:spPr>
              <a:xfrm>
                <a:off x="6882433" y="2684929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>
                <a:extLst>
                  <a:ext uri="{FF2B5EF4-FFF2-40B4-BE49-F238E27FC236}">
                    <a16:creationId xmlns:a16="http://schemas.microsoft.com/office/drawing/2014/main" id="{80206367-603F-9249-849E-3132985D4ECB}"/>
                  </a:ext>
                </a:extLst>
              </p:cNvPr>
              <p:cNvSpPr/>
              <p:nvPr/>
            </p:nvSpPr>
            <p:spPr>
              <a:xfrm>
                <a:off x="8292391" y="3091834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521F77-DD67-DE43-9C29-A0CDBD99E9EC}"/>
              </a:ext>
            </a:extLst>
          </p:cNvPr>
          <p:cNvCxnSpPr>
            <a:cxnSpLocks/>
          </p:cNvCxnSpPr>
          <p:nvPr/>
        </p:nvCxnSpPr>
        <p:spPr>
          <a:xfrm flipV="1">
            <a:off x="4461827" y="2879495"/>
            <a:ext cx="0" cy="182409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DA318-EED0-2749-978F-889F1EE056B7}"/>
              </a:ext>
            </a:extLst>
          </p:cNvPr>
          <p:cNvCxnSpPr>
            <a:cxnSpLocks/>
          </p:cNvCxnSpPr>
          <p:nvPr/>
        </p:nvCxnSpPr>
        <p:spPr>
          <a:xfrm>
            <a:off x="4289780" y="4522668"/>
            <a:ext cx="26256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/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/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>
            <a:extLst>
              <a:ext uri="{FF2B5EF4-FFF2-40B4-BE49-F238E27FC236}">
                <a16:creationId xmlns:a16="http://schemas.microsoft.com/office/drawing/2014/main" id="{3A081307-3683-7C4A-8605-0DE64551BF8B}"/>
              </a:ext>
            </a:extLst>
          </p:cNvPr>
          <p:cNvSpPr/>
          <p:nvPr/>
        </p:nvSpPr>
        <p:spPr>
          <a:xfrm>
            <a:off x="4625042" y="3435437"/>
            <a:ext cx="2504661" cy="720360"/>
          </a:xfrm>
          <a:custGeom>
            <a:avLst/>
            <a:gdLst>
              <a:gd name="connsiteX0" fmla="*/ 0 w 2504661"/>
              <a:gd name="connsiteY0" fmla="*/ 511638 h 720360"/>
              <a:gd name="connsiteX1" fmla="*/ 159026 w 2504661"/>
              <a:gd name="connsiteY1" fmla="*/ 601090 h 720360"/>
              <a:gd name="connsiteX2" fmla="*/ 536713 w 2504661"/>
              <a:gd name="connsiteY2" fmla="*/ 601090 h 720360"/>
              <a:gd name="connsiteX3" fmla="*/ 1073426 w 2504661"/>
              <a:gd name="connsiteY3" fmla="*/ 461943 h 720360"/>
              <a:gd name="connsiteX4" fmla="*/ 1212574 w 2504661"/>
              <a:gd name="connsiteY4" fmla="*/ 4743 h 720360"/>
              <a:gd name="connsiteX5" fmla="*/ 1848678 w 2504661"/>
              <a:gd name="connsiteY5" fmla="*/ 253221 h 720360"/>
              <a:gd name="connsiteX6" fmla="*/ 2504661 w 2504661"/>
              <a:gd name="connsiteY6" fmla="*/ 720360 h 72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4661" h="720360">
                <a:moveTo>
                  <a:pt x="0" y="511638"/>
                </a:moveTo>
                <a:cubicBezTo>
                  <a:pt x="34787" y="548909"/>
                  <a:pt x="69574" y="586181"/>
                  <a:pt x="159026" y="601090"/>
                </a:cubicBezTo>
                <a:cubicBezTo>
                  <a:pt x="248478" y="615999"/>
                  <a:pt x="384313" y="624281"/>
                  <a:pt x="536713" y="601090"/>
                </a:cubicBezTo>
                <a:cubicBezTo>
                  <a:pt x="689113" y="577899"/>
                  <a:pt x="960783" y="561334"/>
                  <a:pt x="1073426" y="461943"/>
                </a:cubicBezTo>
                <a:cubicBezTo>
                  <a:pt x="1186069" y="362552"/>
                  <a:pt x="1083365" y="39530"/>
                  <a:pt x="1212574" y="4743"/>
                </a:cubicBezTo>
                <a:cubicBezTo>
                  <a:pt x="1341783" y="-30044"/>
                  <a:pt x="1633330" y="133951"/>
                  <a:pt x="1848678" y="253221"/>
                </a:cubicBezTo>
                <a:cubicBezTo>
                  <a:pt x="2064026" y="372490"/>
                  <a:pt x="2284343" y="546425"/>
                  <a:pt x="2504661" y="7203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DD991E7-5E42-814F-A5A0-7352E241B8FF}"/>
              </a:ext>
            </a:extLst>
          </p:cNvPr>
          <p:cNvSpPr/>
          <p:nvPr/>
        </p:nvSpPr>
        <p:spPr>
          <a:xfrm>
            <a:off x="4995377" y="6763094"/>
            <a:ext cx="2466162" cy="1325563"/>
          </a:xfrm>
          <a:custGeom>
            <a:avLst/>
            <a:gdLst>
              <a:gd name="connsiteX0" fmla="*/ 798162 w 2681909"/>
              <a:gd name="connsiteY0" fmla="*/ 418454 h 1782305"/>
              <a:gd name="connsiteX1" fmla="*/ 798162 w 2681909"/>
              <a:gd name="connsiteY1" fmla="*/ 418454 h 1782305"/>
              <a:gd name="connsiteX2" fmla="*/ 891152 w 2681909"/>
              <a:gd name="connsiteY2" fmla="*/ 364210 h 1782305"/>
              <a:gd name="connsiteX3" fmla="*/ 937647 w 2681909"/>
              <a:gd name="connsiteY3" fmla="*/ 348712 h 1782305"/>
              <a:gd name="connsiteX4" fmla="*/ 1015139 w 2681909"/>
              <a:gd name="connsiteY4" fmla="*/ 309966 h 1782305"/>
              <a:gd name="connsiteX5" fmla="*/ 1146874 w 2681909"/>
              <a:gd name="connsiteY5" fmla="*/ 271220 h 1782305"/>
              <a:gd name="connsiteX6" fmla="*/ 1193369 w 2681909"/>
              <a:gd name="connsiteY6" fmla="*/ 255722 h 1782305"/>
              <a:gd name="connsiteX7" fmla="*/ 1278610 w 2681909"/>
              <a:gd name="connsiteY7" fmla="*/ 232474 h 1782305"/>
              <a:gd name="connsiteX8" fmla="*/ 1332854 w 2681909"/>
              <a:gd name="connsiteY8" fmla="*/ 209227 h 1782305"/>
              <a:gd name="connsiteX9" fmla="*/ 1371600 w 2681909"/>
              <a:gd name="connsiteY9" fmla="*/ 201478 h 1782305"/>
              <a:gd name="connsiteX10" fmla="*/ 1487837 w 2681909"/>
              <a:gd name="connsiteY10" fmla="*/ 170481 h 1782305"/>
              <a:gd name="connsiteX11" fmla="*/ 1557579 w 2681909"/>
              <a:gd name="connsiteY11" fmla="*/ 123986 h 1782305"/>
              <a:gd name="connsiteX12" fmla="*/ 1580827 w 2681909"/>
              <a:gd name="connsiteY12" fmla="*/ 108488 h 1782305"/>
              <a:gd name="connsiteX13" fmla="*/ 1650569 w 2681909"/>
              <a:gd name="connsiteY13" fmla="*/ 92990 h 1782305"/>
              <a:gd name="connsiteX14" fmla="*/ 1681566 w 2681909"/>
              <a:gd name="connsiteY14" fmla="*/ 77491 h 1782305"/>
              <a:gd name="connsiteX15" fmla="*/ 1751308 w 2681909"/>
              <a:gd name="connsiteY15" fmla="*/ 54244 h 1782305"/>
              <a:gd name="connsiteX16" fmla="*/ 1774556 w 2681909"/>
              <a:gd name="connsiteY16" fmla="*/ 38745 h 1782305"/>
              <a:gd name="connsiteX17" fmla="*/ 1805552 w 2681909"/>
              <a:gd name="connsiteY17" fmla="*/ 15498 h 1782305"/>
              <a:gd name="connsiteX18" fmla="*/ 1859796 w 2681909"/>
              <a:gd name="connsiteY18" fmla="*/ 0 h 1782305"/>
              <a:gd name="connsiteX19" fmla="*/ 1890793 w 2681909"/>
              <a:gd name="connsiteY19" fmla="*/ 7749 h 1782305"/>
              <a:gd name="connsiteX20" fmla="*/ 1898542 w 2681909"/>
              <a:gd name="connsiteY20" fmla="*/ 30996 h 1782305"/>
              <a:gd name="connsiteX21" fmla="*/ 1906291 w 2681909"/>
              <a:gd name="connsiteY21" fmla="*/ 178230 h 1782305"/>
              <a:gd name="connsiteX22" fmla="*/ 1929539 w 2681909"/>
              <a:gd name="connsiteY22" fmla="*/ 255722 h 1782305"/>
              <a:gd name="connsiteX23" fmla="*/ 1937288 w 2681909"/>
              <a:gd name="connsiteY23" fmla="*/ 286718 h 1782305"/>
              <a:gd name="connsiteX24" fmla="*/ 1960535 w 2681909"/>
              <a:gd name="connsiteY24" fmla="*/ 302217 h 1782305"/>
              <a:gd name="connsiteX25" fmla="*/ 1976034 w 2681909"/>
              <a:gd name="connsiteY25" fmla="*/ 333213 h 1782305"/>
              <a:gd name="connsiteX26" fmla="*/ 2014779 w 2681909"/>
              <a:gd name="connsiteY26" fmla="*/ 364210 h 1782305"/>
              <a:gd name="connsiteX27" fmla="*/ 2030278 w 2681909"/>
              <a:gd name="connsiteY27" fmla="*/ 379708 h 1782305"/>
              <a:gd name="connsiteX28" fmla="*/ 2061274 w 2681909"/>
              <a:gd name="connsiteY28" fmla="*/ 457200 h 1782305"/>
              <a:gd name="connsiteX29" fmla="*/ 2076773 w 2681909"/>
              <a:gd name="connsiteY29" fmla="*/ 526942 h 1782305"/>
              <a:gd name="connsiteX30" fmla="*/ 2131017 w 2681909"/>
              <a:gd name="connsiteY30" fmla="*/ 604434 h 1782305"/>
              <a:gd name="connsiteX31" fmla="*/ 2146515 w 2681909"/>
              <a:gd name="connsiteY31" fmla="*/ 627681 h 1782305"/>
              <a:gd name="connsiteX32" fmla="*/ 2177511 w 2681909"/>
              <a:gd name="connsiteY32" fmla="*/ 666427 h 1782305"/>
              <a:gd name="connsiteX33" fmla="*/ 2193010 w 2681909"/>
              <a:gd name="connsiteY33" fmla="*/ 689674 h 1782305"/>
              <a:gd name="connsiteX34" fmla="*/ 2208508 w 2681909"/>
              <a:gd name="connsiteY34" fmla="*/ 705173 h 1782305"/>
              <a:gd name="connsiteX35" fmla="*/ 2231756 w 2681909"/>
              <a:gd name="connsiteY35" fmla="*/ 743918 h 1782305"/>
              <a:gd name="connsiteX36" fmla="*/ 2247254 w 2681909"/>
              <a:gd name="connsiteY36" fmla="*/ 759417 h 1782305"/>
              <a:gd name="connsiteX37" fmla="*/ 2293749 w 2681909"/>
              <a:gd name="connsiteY37" fmla="*/ 821410 h 1782305"/>
              <a:gd name="connsiteX38" fmla="*/ 2332495 w 2681909"/>
              <a:gd name="connsiteY38" fmla="*/ 883403 h 1782305"/>
              <a:gd name="connsiteX39" fmla="*/ 2340244 w 2681909"/>
              <a:gd name="connsiteY39" fmla="*/ 914400 h 1782305"/>
              <a:gd name="connsiteX40" fmla="*/ 2378989 w 2681909"/>
              <a:gd name="connsiteY40" fmla="*/ 968644 h 1782305"/>
              <a:gd name="connsiteX41" fmla="*/ 2471979 w 2681909"/>
              <a:gd name="connsiteY41" fmla="*/ 1022888 h 1782305"/>
              <a:gd name="connsiteX42" fmla="*/ 2572718 w 2681909"/>
              <a:gd name="connsiteY42" fmla="*/ 1053884 h 1782305"/>
              <a:gd name="connsiteX43" fmla="*/ 2611464 w 2681909"/>
              <a:gd name="connsiteY43" fmla="*/ 1069383 h 1782305"/>
              <a:gd name="connsiteX44" fmla="*/ 2657959 w 2681909"/>
              <a:gd name="connsiteY44" fmla="*/ 1084881 h 1782305"/>
              <a:gd name="connsiteX45" fmla="*/ 2681206 w 2681909"/>
              <a:gd name="connsiteY45" fmla="*/ 1100379 h 1782305"/>
              <a:gd name="connsiteX46" fmla="*/ 2673457 w 2681909"/>
              <a:gd name="connsiteY46" fmla="*/ 1123627 h 1782305"/>
              <a:gd name="connsiteX47" fmla="*/ 2657959 w 2681909"/>
              <a:gd name="connsiteY47" fmla="*/ 1154623 h 1782305"/>
              <a:gd name="connsiteX48" fmla="*/ 2650210 w 2681909"/>
              <a:gd name="connsiteY48" fmla="*/ 1185620 h 1782305"/>
              <a:gd name="connsiteX49" fmla="*/ 2634711 w 2681909"/>
              <a:gd name="connsiteY49" fmla="*/ 1208867 h 1782305"/>
              <a:gd name="connsiteX50" fmla="*/ 2603715 w 2681909"/>
              <a:gd name="connsiteY50" fmla="*/ 1270861 h 1782305"/>
              <a:gd name="connsiteX51" fmla="*/ 2541722 w 2681909"/>
              <a:gd name="connsiteY51" fmla="*/ 1379349 h 1782305"/>
              <a:gd name="connsiteX52" fmla="*/ 2471979 w 2681909"/>
              <a:gd name="connsiteY52" fmla="*/ 1456840 h 1782305"/>
              <a:gd name="connsiteX53" fmla="*/ 2409986 w 2681909"/>
              <a:gd name="connsiteY53" fmla="*/ 1526583 h 1782305"/>
              <a:gd name="connsiteX54" fmla="*/ 2347993 w 2681909"/>
              <a:gd name="connsiteY54" fmla="*/ 1604074 h 1782305"/>
              <a:gd name="connsiteX55" fmla="*/ 2309247 w 2681909"/>
              <a:gd name="connsiteY55" fmla="*/ 1635071 h 1782305"/>
              <a:gd name="connsiteX56" fmla="*/ 2247254 w 2681909"/>
              <a:gd name="connsiteY56" fmla="*/ 1689315 h 1782305"/>
              <a:gd name="connsiteX57" fmla="*/ 2193010 w 2681909"/>
              <a:gd name="connsiteY57" fmla="*/ 1735810 h 1782305"/>
              <a:gd name="connsiteX58" fmla="*/ 2162013 w 2681909"/>
              <a:gd name="connsiteY58" fmla="*/ 1743559 h 1782305"/>
              <a:gd name="connsiteX59" fmla="*/ 2138766 w 2681909"/>
              <a:gd name="connsiteY59" fmla="*/ 1751308 h 1782305"/>
              <a:gd name="connsiteX60" fmla="*/ 2100020 w 2681909"/>
              <a:gd name="connsiteY60" fmla="*/ 1766806 h 1782305"/>
              <a:gd name="connsiteX61" fmla="*/ 2045776 w 2681909"/>
              <a:gd name="connsiteY61" fmla="*/ 1774556 h 1782305"/>
              <a:gd name="connsiteX62" fmla="*/ 2022528 w 2681909"/>
              <a:gd name="connsiteY62" fmla="*/ 1782305 h 1782305"/>
              <a:gd name="connsiteX63" fmla="*/ 1844298 w 2681909"/>
              <a:gd name="connsiteY63" fmla="*/ 1759057 h 1782305"/>
              <a:gd name="connsiteX64" fmla="*/ 1735810 w 2681909"/>
              <a:gd name="connsiteY64" fmla="*/ 1728061 h 1782305"/>
              <a:gd name="connsiteX65" fmla="*/ 1689315 w 2681909"/>
              <a:gd name="connsiteY65" fmla="*/ 1712562 h 1782305"/>
              <a:gd name="connsiteX66" fmla="*/ 1557579 w 2681909"/>
              <a:gd name="connsiteY66" fmla="*/ 1689315 h 1782305"/>
              <a:gd name="connsiteX67" fmla="*/ 1441342 w 2681909"/>
              <a:gd name="connsiteY67" fmla="*/ 1697064 h 1782305"/>
              <a:gd name="connsiteX68" fmla="*/ 1418095 w 2681909"/>
              <a:gd name="connsiteY68" fmla="*/ 1704813 h 1782305"/>
              <a:gd name="connsiteX69" fmla="*/ 1356101 w 2681909"/>
              <a:gd name="connsiteY69" fmla="*/ 1712562 h 1782305"/>
              <a:gd name="connsiteX70" fmla="*/ 1278610 w 2681909"/>
              <a:gd name="connsiteY70" fmla="*/ 1728061 h 1782305"/>
              <a:gd name="connsiteX71" fmla="*/ 1247613 w 2681909"/>
              <a:gd name="connsiteY71" fmla="*/ 1743559 h 1782305"/>
              <a:gd name="connsiteX72" fmla="*/ 1208867 w 2681909"/>
              <a:gd name="connsiteY72" fmla="*/ 1751308 h 1782305"/>
              <a:gd name="connsiteX73" fmla="*/ 1123627 w 2681909"/>
              <a:gd name="connsiteY73" fmla="*/ 1766806 h 1782305"/>
              <a:gd name="connsiteX74" fmla="*/ 1038386 w 2681909"/>
              <a:gd name="connsiteY74" fmla="*/ 1751308 h 1782305"/>
              <a:gd name="connsiteX75" fmla="*/ 991891 w 2681909"/>
              <a:gd name="connsiteY75" fmla="*/ 1735810 h 1782305"/>
              <a:gd name="connsiteX76" fmla="*/ 844657 w 2681909"/>
              <a:gd name="connsiteY76" fmla="*/ 1697064 h 1782305"/>
              <a:gd name="connsiteX77" fmla="*/ 813661 w 2681909"/>
              <a:gd name="connsiteY77" fmla="*/ 1681566 h 1782305"/>
              <a:gd name="connsiteX78" fmla="*/ 774915 w 2681909"/>
              <a:gd name="connsiteY78" fmla="*/ 1673817 h 1782305"/>
              <a:gd name="connsiteX79" fmla="*/ 751667 w 2681909"/>
              <a:gd name="connsiteY79" fmla="*/ 1666067 h 1782305"/>
              <a:gd name="connsiteX80" fmla="*/ 658678 w 2681909"/>
              <a:gd name="connsiteY80" fmla="*/ 1596325 h 1782305"/>
              <a:gd name="connsiteX81" fmla="*/ 550189 w 2681909"/>
              <a:gd name="connsiteY81" fmla="*/ 1487837 h 1782305"/>
              <a:gd name="connsiteX82" fmla="*/ 519193 w 2681909"/>
              <a:gd name="connsiteY82" fmla="*/ 1456840 h 1782305"/>
              <a:gd name="connsiteX83" fmla="*/ 418454 w 2681909"/>
              <a:gd name="connsiteY83" fmla="*/ 1379349 h 1782305"/>
              <a:gd name="connsiteX84" fmla="*/ 387457 w 2681909"/>
              <a:gd name="connsiteY84" fmla="*/ 1356101 h 1782305"/>
              <a:gd name="connsiteX85" fmla="*/ 333213 w 2681909"/>
              <a:gd name="connsiteY85" fmla="*/ 1301857 h 1782305"/>
              <a:gd name="connsiteX86" fmla="*/ 286718 w 2681909"/>
              <a:gd name="connsiteY86" fmla="*/ 1255362 h 1782305"/>
              <a:gd name="connsiteX87" fmla="*/ 240223 w 2681909"/>
              <a:gd name="connsiteY87" fmla="*/ 1193369 h 1782305"/>
              <a:gd name="connsiteX88" fmla="*/ 209227 w 2681909"/>
              <a:gd name="connsiteY88" fmla="*/ 1154623 h 1782305"/>
              <a:gd name="connsiteX89" fmla="*/ 116237 w 2681909"/>
              <a:gd name="connsiteY89" fmla="*/ 1007390 h 1782305"/>
              <a:gd name="connsiteX90" fmla="*/ 54244 w 2681909"/>
              <a:gd name="connsiteY90" fmla="*/ 929898 h 1782305"/>
              <a:gd name="connsiteX91" fmla="*/ 30996 w 2681909"/>
              <a:gd name="connsiteY91" fmla="*/ 867905 h 1782305"/>
              <a:gd name="connsiteX92" fmla="*/ 15498 w 2681909"/>
              <a:gd name="connsiteY92" fmla="*/ 829159 h 1782305"/>
              <a:gd name="connsiteX93" fmla="*/ 0 w 2681909"/>
              <a:gd name="connsiteY93" fmla="*/ 774915 h 1782305"/>
              <a:gd name="connsiteX94" fmla="*/ 7749 w 2681909"/>
              <a:gd name="connsiteY94" fmla="*/ 743918 h 1782305"/>
              <a:gd name="connsiteX95" fmla="*/ 23247 w 2681909"/>
              <a:gd name="connsiteY95" fmla="*/ 720671 h 1782305"/>
              <a:gd name="connsiteX96" fmla="*/ 46495 w 2681909"/>
              <a:gd name="connsiteY96" fmla="*/ 689674 h 1782305"/>
              <a:gd name="connsiteX97" fmla="*/ 69742 w 2681909"/>
              <a:gd name="connsiteY97" fmla="*/ 674176 h 1782305"/>
              <a:gd name="connsiteX98" fmla="*/ 108488 w 2681909"/>
              <a:gd name="connsiteY98" fmla="*/ 666427 h 1782305"/>
              <a:gd name="connsiteX99" fmla="*/ 294467 w 2681909"/>
              <a:gd name="connsiteY99" fmla="*/ 658678 h 1782305"/>
              <a:gd name="connsiteX100" fmla="*/ 418454 w 2681909"/>
              <a:gd name="connsiteY100" fmla="*/ 666427 h 1782305"/>
              <a:gd name="connsiteX101" fmla="*/ 472698 w 2681909"/>
              <a:gd name="connsiteY101" fmla="*/ 681925 h 1782305"/>
              <a:gd name="connsiteX102" fmla="*/ 557939 w 2681909"/>
              <a:gd name="connsiteY102" fmla="*/ 689674 h 1782305"/>
              <a:gd name="connsiteX103" fmla="*/ 666427 w 2681909"/>
              <a:gd name="connsiteY103" fmla="*/ 705173 h 1782305"/>
              <a:gd name="connsiteX104" fmla="*/ 774915 w 2681909"/>
              <a:gd name="connsiteY104" fmla="*/ 728420 h 1782305"/>
              <a:gd name="connsiteX105" fmla="*/ 813661 w 2681909"/>
              <a:gd name="connsiteY105" fmla="*/ 743918 h 1782305"/>
              <a:gd name="connsiteX106" fmla="*/ 844657 w 2681909"/>
              <a:gd name="connsiteY106" fmla="*/ 767166 h 1782305"/>
              <a:gd name="connsiteX107" fmla="*/ 875654 w 2681909"/>
              <a:gd name="connsiteY107" fmla="*/ 782664 h 1782305"/>
              <a:gd name="connsiteX108" fmla="*/ 898901 w 2681909"/>
              <a:gd name="connsiteY108" fmla="*/ 774915 h 1782305"/>
              <a:gd name="connsiteX109" fmla="*/ 906650 w 2681909"/>
              <a:gd name="connsiteY109" fmla="*/ 743918 h 1782305"/>
              <a:gd name="connsiteX110" fmla="*/ 937647 w 2681909"/>
              <a:gd name="connsiteY110" fmla="*/ 681925 h 1782305"/>
              <a:gd name="connsiteX111" fmla="*/ 953145 w 2681909"/>
              <a:gd name="connsiteY111" fmla="*/ 612183 h 1782305"/>
              <a:gd name="connsiteX112" fmla="*/ 945396 w 2681909"/>
              <a:gd name="connsiteY112" fmla="*/ 534691 h 1782305"/>
              <a:gd name="connsiteX113" fmla="*/ 929898 w 2681909"/>
              <a:gd name="connsiteY113" fmla="*/ 503695 h 1782305"/>
              <a:gd name="connsiteX114" fmla="*/ 914400 w 2681909"/>
              <a:gd name="connsiteY114" fmla="*/ 457200 h 1782305"/>
              <a:gd name="connsiteX115" fmla="*/ 798162 w 2681909"/>
              <a:gd name="connsiteY115" fmla="*/ 418454 h 17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681909" h="1782305">
                <a:moveTo>
                  <a:pt x="798162" y="418454"/>
                </a:moveTo>
                <a:lnTo>
                  <a:pt x="798162" y="418454"/>
                </a:lnTo>
                <a:cubicBezTo>
                  <a:pt x="829159" y="400373"/>
                  <a:pt x="859055" y="380258"/>
                  <a:pt x="891152" y="364210"/>
                </a:cubicBezTo>
                <a:cubicBezTo>
                  <a:pt x="905764" y="356904"/>
                  <a:pt x="922680" y="355260"/>
                  <a:pt x="937647" y="348712"/>
                </a:cubicBezTo>
                <a:cubicBezTo>
                  <a:pt x="964105" y="337137"/>
                  <a:pt x="988681" y="321542"/>
                  <a:pt x="1015139" y="309966"/>
                </a:cubicBezTo>
                <a:cubicBezTo>
                  <a:pt x="1043863" y="297399"/>
                  <a:pt x="1128278" y="276689"/>
                  <a:pt x="1146874" y="271220"/>
                </a:cubicBezTo>
                <a:cubicBezTo>
                  <a:pt x="1162547" y="266610"/>
                  <a:pt x="1177696" y="260332"/>
                  <a:pt x="1193369" y="255722"/>
                </a:cubicBezTo>
                <a:cubicBezTo>
                  <a:pt x="1221624" y="247412"/>
                  <a:pt x="1250670" y="241787"/>
                  <a:pt x="1278610" y="232474"/>
                </a:cubicBezTo>
                <a:cubicBezTo>
                  <a:pt x="1297272" y="226253"/>
                  <a:pt x="1314192" y="215448"/>
                  <a:pt x="1332854" y="209227"/>
                </a:cubicBezTo>
                <a:cubicBezTo>
                  <a:pt x="1345349" y="205062"/>
                  <a:pt x="1358893" y="204944"/>
                  <a:pt x="1371600" y="201478"/>
                </a:cubicBezTo>
                <a:cubicBezTo>
                  <a:pt x="1523590" y="160025"/>
                  <a:pt x="1281298" y="216378"/>
                  <a:pt x="1487837" y="170481"/>
                </a:cubicBezTo>
                <a:lnTo>
                  <a:pt x="1557579" y="123986"/>
                </a:lnTo>
                <a:cubicBezTo>
                  <a:pt x="1565328" y="118820"/>
                  <a:pt x="1571694" y="110314"/>
                  <a:pt x="1580827" y="108488"/>
                </a:cubicBezTo>
                <a:cubicBezTo>
                  <a:pt x="1630016" y="98650"/>
                  <a:pt x="1606795" y="103933"/>
                  <a:pt x="1650569" y="92990"/>
                </a:cubicBezTo>
                <a:cubicBezTo>
                  <a:pt x="1660901" y="87824"/>
                  <a:pt x="1670784" y="81638"/>
                  <a:pt x="1681566" y="77491"/>
                </a:cubicBezTo>
                <a:cubicBezTo>
                  <a:pt x="1704437" y="68694"/>
                  <a:pt x="1751308" y="54244"/>
                  <a:pt x="1751308" y="54244"/>
                </a:cubicBezTo>
                <a:cubicBezTo>
                  <a:pt x="1759057" y="49078"/>
                  <a:pt x="1766977" y="44158"/>
                  <a:pt x="1774556" y="38745"/>
                </a:cubicBezTo>
                <a:cubicBezTo>
                  <a:pt x="1785065" y="31238"/>
                  <a:pt x="1794339" y="21906"/>
                  <a:pt x="1805552" y="15498"/>
                </a:cubicBezTo>
                <a:cubicBezTo>
                  <a:pt x="1814197" y="10558"/>
                  <a:pt x="1853087" y="1677"/>
                  <a:pt x="1859796" y="0"/>
                </a:cubicBezTo>
                <a:cubicBezTo>
                  <a:pt x="1870128" y="2583"/>
                  <a:pt x="1882476" y="1096"/>
                  <a:pt x="1890793" y="7749"/>
                </a:cubicBezTo>
                <a:cubicBezTo>
                  <a:pt x="1897171" y="12852"/>
                  <a:pt x="1897803" y="22861"/>
                  <a:pt x="1898542" y="30996"/>
                </a:cubicBezTo>
                <a:cubicBezTo>
                  <a:pt x="1902991" y="79940"/>
                  <a:pt x="1902210" y="129254"/>
                  <a:pt x="1906291" y="178230"/>
                </a:cubicBezTo>
                <a:cubicBezTo>
                  <a:pt x="1909692" y="219043"/>
                  <a:pt x="1916621" y="216970"/>
                  <a:pt x="1929539" y="255722"/>
                </a:cubicBezTo>
                <a:cubicBezTo>
                  <a:pt x="1932907" y="265825"/>
                  <a:pt x="1931381" y="277857"/>
                  <a:pt x="1937288" y="286718"/>
                </a:cubicBezTo>
                <a:cubicBezTo>
                  <a:pt x="1942454" y="294467"/>
                  <a:pt x="1952786" y="297051"/>
                  <a:pt x="1960535" y="302217"/>
                </a:cubicBezTo>
                <a:cubicBezTo>
                  <a:pt x="1965701" y="312549"/>
                  <a:pt x="1969626" y="323601"/>
                  <a:pt x="1976034" y="333213"/>
                </a:cubicBezTo>
                <a:cubicBezTo>
                  <a:pt x="1986728" y="349253"/>
                  <a:pt x="1999972" y="352364"/>
                  <a:pt x="2014779" y="364210"/>
                </a:cubicBezTo>
                <a:cubicBezTo>
                  <a:pt x="2020484" y="368774"/>
                  <a:pt x="2025112" y="374542"/>
                  <a:pt x="2030278" y="379708"/>
                </a:cubicBezTo>
                <a:cubicBezTo>
                  <a:pt x="2044054" y="407261"/>
                  <a:pt x="2054890" y="425281"/>
                  <a:pt x="2061274" y="457200"/>
                </a:cubicBezTo>
                <a:cubicBezTo>
                  <a:pt x="2062090" y="461282"/>
                  <a:pt x="2073123" y="519643"/>
                  <a:pt x="2076773" y="526942"/>
                </a:cubicBezTo>
                <a:cubicBezTo>
                  <a:pt x="2088652" y="550700"/>
                  <a:pt x="2114816" y="581753"/>
                  <a:pt x="2131017" y="604434"/>
                </a:cubicBezTo>
                <a:cubicBezTo>
                  <a:pt x="2136430" y="612012"/>
                  <a:pt x="2140927" y="620230"/>
                  <a:pt x="2146515" y="627681"/>
                </a:cubicBezTo>
                <a:cubicBezTo>
                  <a:pt x="2156439" y="640913"/>
                  <a:pt x="2167587" y="653195"/>
                  <a:pt x="2177511" y="666427"/>
                </a:cubicBezTo>
                <a:cubicBezTo>
                  <a:pt x="2183099" y="673878"/>
                  <a:pt x="2187192" y="682402"/>
                  <a:pt x="2193010" y="689674"/>
                </a:cubicBezTo>
                <a:cubicBezTo>
                  <a:pt x="2197574" y="695379"/>
                  <a:pt x="2204261" y="699228"/>
                  <a:pt x="2208508" y="705173"/>
                </a:cubicBezTo>
                <a:cubicBezTo>
                  <a:pt x="2217262" y="717429"/>
                  <a:pt x="2223002" y="731662"/>
                  <a:pt x="2231756" y="743918"/>
                </a:cubicBezTo>
                <a:cubicBezTo>
                  <a:pt x="2236003" y="749863"/>
                  <a:pt x="2242690" y="753712"/>
                  <a:pt x="2247254" y="759417"/>
                </a:cubicBezTo>
                <a:cubicBezTo>
                  <a:pt x="2263390" y="779587"/>
                  <a:pt x="2280460" y="799260"/>
                  <a:pt x="2293749" y="821410"/>
                </a:cubicBezTo>
                <a:cubicBezTo>
                  <a:pt x="2321788" y="868142"/>
                  <a:pt x="2308641" y="847624"/>
                  <a:pt x="2332495" y="883403"/>
                </a:cubicBezTo>
                <a:cubicBezTo>
                  <a:pt x="2335078" y="893735"/>
                  <a:pt x="2335144" y="905050"/>
                  <a:pt x="2340244" y="914400"/>
                </a:cubicBezTo>
                <a:cubicBezTo>
                  <a:pt x="2350884" y="933907"/>
                  <a:pt x="2362706" y="953524"/>
                  <a:pt x="2378989" y="968644"/>
                </a:cubicBezTo>
                <a:cubicBezTo>
                  <a:pt x="2429170" y="1015241"/>
                  <a:pt x="2429931" y="1007598"/>
                  <a:pt x="2471979" y="1022888"/>
                </a:cubicBezTo>
                <a:cubicBezTo>
                  <a:pt x="2551465" y="1051791"/>
                  <a:pt x="2509252" y="1041191"/>
                  <a:pt x="2572718" y="1053884"/>
                </a:cubicBezTo>
                <a:cubicBezTo>
                  <a:pt x="2585633" y="1059050"/>
                  <a:pt x="2598391" y="1064629"/>
                  <a:pt x="2611464" y="1069383"/>
                </a:cubicBezTo>
                <a:cubicBezTo>
                  <a:pt x="2626817" y="1074966"/>
                  <a:pt x="2657959" y="1084881"/>
                  <a:pt x="2657959" y="1084881"/>
                </a:cubicBezTo>
                <a:cubicBezTo>
                  <a:pt x="2665708" y="1090047"/>
                  <a:pt x="2677747" y="1091732"/>
                  <a:pt x="2681206" y="1100379"/>
                </a:cubicBezTo>
                <a:cubicBezTo>
                  <a:pt x="2684240" y="1107963"/>
                  <a:pt x="2676675" y="1116119"/>
                  <a:pt x="2673457" y="1123627"/>
                </a:cubicBezTo>
                <a:cubicBezTo>
                  <a:pt x="2668907" y="1134245"/>
                  <a:pt x="2663125" y="1144291"/>
                  <a:pt x="2657959" y="1154623"/>
                </a:cubicBezTo>
                <a:cubicBezTo>
                  <a:pt x="2655376" y="1164955"/>
                  <a:pt x="2654405" y="1175831"/>
                  <a:pt x="2650210" y="1185620"/>
                </a:cubicBezTo>
                <a:cubicBezTo>
                  <a:pt x="2646541" y="1194180"/>
                  <a:pt x="2639171" y="1200691"/>
                  <a:pt x="2634711" y="1208867"/>
                </a:cubicBezTo>
                <a:cubicBezTo>
                  <a:pt x="2623648" y="1229150"/>
                  <a:pt x="2614047" y="1250196"/>
                  <a:pt x="2603715" y="1270861"/>
                </a:cubicBezTo>
                <a:cubicBezTo>
                  <a:pt x="2583206" y="1311880"/>
                  <a:pt x="2570473" y="1341014"/>
                  <a:pt x="2541722" y="1379349"/>
                </a:cubicBezTo>
                <a:cubicBezTo>
                  <a:pt x="2489639" y="1448793"/>
                  <a:pt x="2516720" y="1427014"/>
                  <a:pt x="2471979" y="1456840"/>
                </a:cubicBezTo>
                <a:cubicBezTo>
                  <a:pt x="2380870" y="1593507"/>
                  <a:pt x="2492599" y="1437086"/>
                  <a:pt x="2409986" y="1526583"/>
                </a:cubicBezTo>
                <a:cubicBezTo>
                  <a:pt x="2387549" y="1550890"/>
                  <a:pt x="2370502" y="1579834"/>
                  <a:pt x="2347993" y="1604074"/>
                </a:cubicBezTo>
                <a:cubicBezTo>
                  <a:pt x="2336739" y="1616194"/>
                  <a:pt x="2321609" y="1624083"/>
                  <a:pt x="2309247" y="1635071"/>
                </a:cubicBezTo>
                <a:cubicBezTo>
                  <a:pt x="2159474" y="1768201"/>
                  <a:pt x="2386851" y="1575097"/>
                  <a:pt x="2247254" y="1689315"/>
                </a:cubicBezTo>
                <a:cubicBezTo>
                  <a:pt x="2228823" y="1704395"/>
                  <a:pt x="2213101" y="1723025"/>
                  <a:pt x="2193010" y="1735810"/>
                </a:cubicBezTo>
                <a:cubicBezTo>
                  <a:pt x="2184025" y="1741528"/>
                  <a:pt x="2172254" y="1740633"/>
                  <a:pt x="2162013" y="1743559"/>
                </a:cubicBezTo>
                <a:cubicBezTo>
                  <a:pt x="2154159" y="1745803"/>
                  <a:pt x="2146414" y="1748440"/>
                  <a:pt x="2138766" y="1751308"/>
                </a:cubicBezTo>
                <a:cubicBezTo>
                  <a:pt x="2125741" y="1756192"/>
                  <a:pt x="2113515" y="1763432"/>
                  <a:pt x="2100020" y="1766806"/>
                </a:cubicBezTo>
                <a:cubicBezTo>
                  <a:pt x="2082300" y="1771236"/>
                  <a:pt x="2063857" y="1771973"/>
                  <a:pt x="2045776" y="1774556"/>
                </a:cubicBezTo>
                <a:cubicBezTo>
                  <a:pt x="2038027" y="1777139"/>
                  <a:pt x="2030696" y="1782305"/>
                  <a:pt x="2022528" y="1782305"/>
                </a:cubicBezTo>
                <a:cubicBezTo>
                  <a:pt x="1932789" y="1782305"/>
                  <a:pt x="1921512" y="1776217"/>
                  <a:pt x="1844298" y="1759057"/>
                </a:cubicBezTo>
                <a:cubicBezTo>
                  <a:pt x="1793246" y="1725024"/>
                  <a:pt x="1841918" y="1753028"/>
                  <a:pt x="1735810" y="1728061"/>
                </a:cubicBezTo>
                <a:cubicBezTo>
                  <a:pt x="1719908" y="1724319"/>
                  <a:pt x="1705279" y="1716032"/>
                  <a:pt x="1689315" y="1712562"/>
                </a:cubicBezTo>
                <a:cubicBezTo>
                  <a:pt x="1645742" y="1703090"/>
                  <a:pt x="1557579" y="1689315"/>
                  <a:pt x="1557579" y="1689315"/>
                </a:cubicBezTo>
                <a:cubicBezTo>
                  <a:pt x="1518833" y="1691898"/>
                  <a:pt x="1479936" y="1692776"/>
                  <a:pt x="1441342" y="1697064"/>
                </a:cubicBezTo>
                <a:cubicBezTo>
                  <a:pt x="1433224" y="1697966"/>
                  <a:pt x="1426131" y="1703352"/>
                  <a:pt x="1418095" y="1704813"/>
                </a:cubicBezTo>
                <a:cubicBezTo>
                  <a:pt x="1397605" y="1708538"/>
                  <a:pt x="1376643" y="1709138"/>
                  <a:pt x="1356101" y="1712562"/>
                </a:cubicBezTo>
                <a:cubicBezTo>
                  <a:pt x="1330117" y="1716893"/>
                  <a:pt x="1278610" y="1728061"/>
                  <a:pt x="1278610" y="1728061"/>
                </a:cubicBezTo>
                <a:cubicBezTo>
                  <a:pt x="1268278" y="1733227"/>
                  <a:pt x="1258572" y="1739906"/>
                  <a:pt x="1247613" y="1743559"/>
                </a:cubicBezTo>
                <a:cubicBezTo>
                  <a:pt x="1235118" y="1747724"/>
                  <a:pt x="1221826" y="1748952"/>
                  <a:pt x="1208867" y="1751308"/>
                </a:cubicBezTo>
                <a:cubicBezTo>
                  <a:pt x="1099808" y="1771137"/>
                  <a:pt x="1219336" y="1747665"/>
                  <a:pt x="1123627" y="1766806"/>
                </a:cubicBezTo>
                <a:cubicBezTo>
                  <a:pt x="1108438" y="1764275"/>
                  <a:pt x="1055405" y="1755949"/>
                  <a:pt x="1038386" y="1751308"/>
                </a:cubicBezTo>
                <a:cubicBezTo>
                  <a:pt x="1022625" y="1747010"/>
                  <a:pt x="1007632" y="1740182"/>
                  <a:pt x="991891" y="1735810"/>
                </a:cubicBezTo>
                <a:cubicBezTo>
                  <a:pt x="975701" y="1731313"/>
                  <a:pt x="873684" y="1707619"/>
                  <a:pt x="844657" y="1697064"/>
                </a:cubicBezTo>
                <a:cubicBezTo>
                  <a:pt x="833801" y="1693116"/>
                  <a:pt x="824620" y="1685219"/>
                  <a:pt x="813661" y="1681566"/>
                </a:cubicBezTo>
                <a:cubicBezTo>
                  <a:pt x="801166" y="1677401"/>
                  <a:pt x="787693" y="1677012"/>
                  <a:pt x="774915" y="1673817"/>
                </a:cubicBezTo>
                <a:cubicBezTo>
                  <a:pt x="766990" y="1671836"/>
                  <a:pt x="759416" y="1668650"/>
                  <a:pt x="751667" y="1666067"/>
                </a:cubicBezTo>
                <a:cubicBezTo>
                  <a:pt x="720671" y="1642820"/>
                  <a:pt x="686075" y="1623722"/>
                  <a:pt x="658678" y="1596325"/>
                </a:cubicBezTo>
                <a:lnTo>
                  <a:pt x="550189" y="1487837"/>
                </a:lnTo>
                <a:cubicBezTo>
                  <a:pt x="539857" y="1477505"/>
                  <a:pt x="530775" y="1465749"/>
                  <a:pt x="519193" y="1456840"/>
                </a:cubicBezTo>
                <a:lnTo>
                  <a:pt x="418454" y="1379349"/>
                </a:lnTo>
                <a:cubicBezTo>
                  <a:pt x="408194" y="1371504"/>
                  <a:pt x="396590" y="1365233"/>
                  <a:pt x="387457" y="1356101"/>
                </a:cubicBezTo>
                <a:lnTo>
                  <a:pt x="333213" y="1301857"/>
                </a:lnTo>
                <a:cubicBezTo>
                  <a:pt x="317715" y="1286359"/>
                  <a:pt x="299869" y="1272896"/>
                  <a:pt x="286718" y="1255362"/>
                </a:cubicBezTo>
                <a:cubicBezTo>
                  <a:pt x="271220" y="1234698"/>
                  <a:pt x="255972" y="1213843"/>
                  <a:pt x="240223" y="1193369"/>
                </a:cubicBezTo>
                <a:cubicBezTo>
                  <a:pt x="230139" y="1180259"/>
                  <a:pt x="218059" y="1168607"/>
                  <a:pt x="209227" y="1154623"/>
                </a:cubicBezTo>
                <a:cubicBezTo>
                  <a:pt x="178230" y="1105545"/>
                  <a:pt x="152498" y="1052717"/>
                  <a:pt x="116237" y="1007390"/>
                </a:cubicBezTo>
                <a:cubicBezTo>
                  <a:pt x="95573" y="981559"/>
                  <a:pt x="72593" y="957422"/>
                  <a:pt x="54244" y="929898"/>
                </a:cubicBezTo>
                <a:cubicBezTo>
                  <a:pt x="45685" y="917059"/>
                  <a:pt x="37288" y="884683"/>
                  <a:pt x="30996" y="867905"/>
                </a:cubicBezTo>
                <a:cubicBezTo>
                  <a:pt x="26112" y="854880"/>
                  <a:pt x="20382" y="842184"/>
                  <a:pt x="15498" y="829159"/>
                </a:cubicBezTo>
                <a:cubicBezTo>
                  <a:pt x="7160" y="806923"/>
                  <a:pt x="6107" y="799344"/>
                  <a:pt x="0" y="774915"/>
                </a:cubicBezTo>
                <a:cubicBezTo>
                  <a:pt x="2583" y="764583"/>
                  <a:pt x="3554" y="753707"/>
                  <a:pt x="7749" y="743918"/>
                </a:cubicBezTo>
                <a:cubicBezTo>
                  <a:pt x="11418" y="735358"/>
                  <a:pt x="17834" y="728249"/>
                  <a:pt x="23247" y="720671"/>
                </a:cubicBezTo>
                <a:cubicBezTo>
                  <a:pt x="30754" y="710161"/>
                  <a:pt x="37362" y="698807"/>
                  <a:pt x="46495" y="689674"/>
                </a:cubicBezTo>
                <a:cubicBezTo>
                  <a:pt x="53080" y="683089"/>
                  <a:pt x="61022" y="677446"/>
                  <a:pt x="69742" y="674176"/>
                </a:cubicBezTo>
                <a:cubicBezTo>
                  <a:pt x="82075" y="669551"/>
                  <a:pt x="95348" y="667333"/>
                  <a:pt x="108488" y="666427"/>
                </a:cubicBezTo>
                <a:cubicBezTo>
                  <a:pt x="170388" y="662158"/>
                  <a:pt x="232474" y="661261"/>
                  <a:pt x="294467" y="658678"/>
                </a:cubicBezTo>
                <a:cubicBezTo>
                  <a:pt x="335796" y="661261"/>
                  <a:pt x="377392" y="661071"/>
                  <a:pt x="418454" y="666427"/>
                </a:cubicBezTo>
                <a:cubicBezTo>
                  <a:pt x="437101" y="668859"/>
                  <a:pt x="454149" y="678834"/>
                  <a:pt x="472698" y="681925"/>
                </a:cubicBezTo>
                <a:cubicBezTo>
                  <a:pt x="500841" y="686615"/>
                  <a:pt x="529611" y="686275"/>
                  <a:pt x="557939" y="689674"/>
                </a:cubicBezTo>
                <a:cubicBezTo>
                  <a:pt x="594209" y="694026"/>
                  <a:pt x="630486" y="698638"/>
                  <a:pt x="666427" y="705173"/>
                </a:cubicBezTo>
                <a:cubicBezTo>
                  <a:pt x="721080" y="715110"/>
                  <a:pt x="735194" y="713525"/>
                  <a:pt x="774915" y="728420"/>
                </a:cubicBezTo>
                <a:cubicBezTo>
                  <a:pt x="787940" y="733304"/>
                  <a:pt x="801501" y="737163"/>
                  <a:pt x="813661" y="743918"/>
                </a:cubicBezTo>
                <a:cubicBezTo>
                  <a:pt x="824951" y="750190"/>
                  <a:pt x="833705" y="760321"/>
                  <a:pt x="844657" y="767166"/>
                </a:cubicBezTo>
                <a:cubicBezTo>
                  <a:pt x="854453" y="773288"/>
                  <a:pt x="865322" y="777498"/>
                  <a:pt x="875654" y="782664"/>
                </a:cubicBezTo>
                <a:cubicBezTo>
                  <a:pt x="883403" y="780081"/>
                  <a:pt x="893798" y="781293"/>
                  <a:pt x="898901" y="774915"/>
                </a:cubicBezTo>
                <a:cubicBezTo>
                  <a:pt x="905554" y="766598"/>
                  <a:pt x="903282" y="754022"/>
                  <a:pt x="906650" y="743918"/>
                </a:cubicBezTo>
                <a:cubicBezTo>
                  <a:pt x="919287" y="706008"/>
                  <a:pt x="918666" y="710398"/>
                  <a:pt x="937647" y="681925"/>
                </a:cubicBezTo>
                <a:cubicBezTo>
                  <a:pt x="940635" y="669972"/>
                  <a:pt x="953145" y="622019"/>
                  <a:pt x="953145" y="612183"/>
                </a:cubicBezTo>
                <a:cubicBezTo>
                  <a:pt x="953145" y="586224"/>
                  <a:pt x="950835" y="560074"/>
                  <a:pt x="945396" y="534691"/>
                </a:cubicBezTo>
                <a:cubicBezTo>
                  <a:pt x="942976" y="523396"/>
                  <a:pt x="934188" y="514420"/>
                  <a:pt x="929898" y="503695"/>
                </a:cubicBezTo>
                <a:cubicBezTo>
                  <a:pt x="923831" y="488527"/>
                  <a:pt x="930737" y="457200"/>
                  <a:pt x="914400" y="457200"/>
                </a:cubicBezTo>
                <a:lnTo>
                  <a:pt x="798162" y="418454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C896AD-DC22-7843-AEA8-9FF34039A5EE}"/>
              </a:ext>
            </a:extLst>
          </p:cNvPr>
          <p:cNvSpPr/>
          <p:nvPr/>
        </p:nvSpPr>
        <p:spPr>
          <a:xfrm>
            <a:off x="6363587" y="72246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A85F86D-15A8-F54C-9EAD-B7CD041454AB}"/>
              </a:ext>
            </a:extLst>
          </p:cNvPr>
          <p:cNvSpPr/>
          <p:nvPr/>
        </p:nvSpPr>
        <p:spPr>
          <a:xfrm>
            <a:off x="6041050" y="7474253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6CB746-F961-C249-8825-38EB3D904607}"/>
              </a:ext>
            </a:extLst>
          </p:cNvPr>
          <p:cNvSpPr/>
          <p:nvPr/>
        </p:nvSpPr>
        <p:spPr>
          <a:xfrm>
            <a:off x="6668387" y="75294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02DB5C-B93F-6049-8B26-D1D4BAD9947E}"/>
              </a:ext>
            </a:extLst>
          </p:cNvPr>
          <p:cNvSpPr/>
          <p:nvPr/>
        </p:nvSpPr>
        <p:spPr>
          <a:xfrm>
            <a:off x="371475" y="6380947"/>
            <a:ext cx="13983622" cy="1772947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03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3B6-CFA0-7E45-9C87-C2524FCE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4E13-4BCA-0440-94EB-4C839E6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660341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0"/>
              </a:spcBef>
              <a:buSzPts val="1400"/>
              <a:buNone/>
            </a:pPr>
            <a:r>
              <a:rPr lang="en-US" sz="4000" dirty="0"/>
              <a:t>LaP</a:t>
            </a:r>
            <a:r>
              <a:rPr lang="en-US" sz="4000" baseline="30000" dirty="0"/>
              <a:t>3</a:t>
            </a:r>
            <a:r>
              <a:rPr lang="en-US" sz="4000" dirty="0"/>
              <a:t> is a black-box optimization meta-algorithm that repeats:</a:t>
            </a:r>
          </a:p>
          <a:p>
            <a:pPr marL="139700" lvl="0">
              <a:spcBef>
                <a:spcPts val="0"/>
              </a:spcBef>
              <a:buSzPts val="1400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1. Partition: 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2. Region Selection: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3. Local Sample: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91D31B-D42D-C946-BDE1-97C7CE56A149}"/>
              </a:ext>
            </a:extLst>
          </p:cNvPr>
          <p:cNvSpPr/>
          <p:nvPr/>
        </p:nvSpPr>
        <p:spPr>
          <a:xfrm>
            <a:off x="6288756" y="5096592"/>
            <a:ext cx="390726" cy="3907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41BE3A-70A2-CD4F-8044-6EE4F2D2BCAA}"/>
              </a:ext>
            </a:extLst>
          </p:cNvPr>
          <p:cNvSpPr/>
          <p:nvPr/>
        </p:nvSpPr>
        <p:spPr>
          <a:xfrm>
            <a:off x="5572423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ABFFF3-06E3-D546-8F15-8214B951FFC0}"/>
              </a:ext>
            </a:extLst>
          </p:cNvPr>
          <p:cNvSpPr/>
          <p:nvPr/>
        </p:nvSpPr>
        <p:spPr>
          <a:xfrm>
            <a:off x="6958642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37212-0D09-3749-8827-EF7B621916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5767786" y="5430098"/>
            <a:ext cx="578190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801DA-7815-9542-8129-FE9500EC02AC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6622262" y="5430098"/>
            <a:ext cx="531743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6347E1-14BE-F74E-9DB6-1DE305A62E83}"/>
              </a:ext>
            </a:extLst>
          </p:cNvPr>
          <p:cNvSpPr txBox="1"/>
          <p:nvPr/>
        </p:nvSpPr>
        <p:spPr>
          <a:xfrm>
            <a:off x="5419998" y="5392211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“left”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2ABAC-1967-F646-8CD7-F8F1B444AF41}"/>
              </a:ext>
            </a:extLst>
          </p:cNvPr>
          <p:cNvSpPr txBox="1"/>
          <p:nvPr/>
        </p:nvSpPr>
        <p:spPr>
          <a:xfrm>
            <a:off x="6940957" y="5388340"/>
            <a:ext cx="82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“right”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468D9-A53A-6348-8BB9-BEEDAA3002F7}"/>
              </a:ext>
            </a:extLst>
          </p:cNvPr>
          <p:cNvGrpSpPr/>
          <p:nvPr/>
        </p:nvGrpSpPr>
        <p:grpSpPr>
          <a:xfrm>
            <a:off x="4666375" y="2940597"/>
            <a:ext cx="2019860" cy="1517533"/>
            <a:chOff x="6515896" y="2684929"/>
            <a:chExt cx="2019860" cy="1517533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E03F819E-6202-9241-8E0B-60ED904AD328}"/>
                </a:ext>
              </a:extLst>
            </p:cNvPr>
            <p:cNvSpPr/>
            <p:nvPr/>
          </p:nvSpPr>
          <p:spPr>
            <a:xfrm>
              <a:off x="6515896" y="3380594"/>
              <a:ext cx="243365" cy="192507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701A13-0A0B-5441-86CC-BC8FAC1C703B}"/>
                </a:ext>
              </a:extLst>
            </p:cNvPr>
            <p:cNvGrpSpPr/>
            <p:nvPr/>
          </p:nvGrpSpPr>
          <p:grpSpPr>
            <a:xfrm>
              <a:off x="6882433" y="2684929"/>
              <a:ext cx="1653323" cy="1517533"/>
              <a:chOff x="6882433" y="2684929"/>
              <a:chExt cx="1653323" cy="1517533"/>
            </a:xfrm>
          </p:grpSpPr>
          <p:sp>
            <p:nvSpPr>
              <p:cNvPr id="15" name="Multiply 14">
                <a:extLst>
                  <a:ext uri="{FF2B5EF4-FFF2-40B4-BE49-F238E27FC236}">
                    <a16:creationId xmlns:a16="http://schemas.microsoft.com/office/drawing/2014/main" id="{A18C70C3-667E-4646-B039-F05EFB221534}"/>
                  </a:ext>
                </a:extLst>
              </p:cNvPr>
              <p:cNvSpPr/>
              <p:nvPr/>
            </p:nvSpPr>
            <p:spPr>
              <a:xfrm>
                <a:off x="7930727" y="2938373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Multiply 15">
                <a:extLst>
                  <a:ext uri="{FF2B5EF4-FFF2-40B4-BE49-F238E27FC236}">
                    <a16:creationId xmlns:a16="http://schemas.microsoft.com/office/drawing/2014/main" id="{AC12632A-87F7-6D48-8467-7979BC7C5618}"/>
                  </a:ext>
                </a:extLst>
              </p:cNvPr>
              <p:cNvSpPr/>
              <p:nvPr/>
            </p:nvSpPr>
            <p:spPr>
              <a:xfrm>
                <a:off x="7097527" y="3284341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>
                <a:extLst>
                  <a:ext uri="{FF2B5EF4-FFF2-40B4-BE49-F238E27FC236}">
                    <a16:creationId xmlns:a16="http://schemas.microsoft.com/office/drawing/2014/main" id="{9BFDF085-B760-4140-802C-1E7E72DDF580}"/>
                  </a:ext>
                </a:extLst>
              </p:cNvPr>
              <p:cNvSpPr/>
              <p:nvPr/>
            </p:nvSpPr>
            <p:spPr>
              <a:xfrm>
                <a:off x="7563625" y="3829244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>
                <a:extLst>
                  <a:ext uri="{FF2B5EF4-FFF2-40B4-BE49-F238E27FC236}">
                    <a16:creationId xmlns:a16="http://schemas.microsoft.com/office/drawing/2014/main" id="{71C55E3B-C179-BE46-8419-CEA8AC3BDD7C}"/>
                  </a:ext>
                </a:extLst>
              </p:cNvPr>
              <p:cNvSpPr/>
              <p:nvPr/>
            </p:nvSpPr>
            <p:spPr>
              <a:xfrm>
                <a:off x="7844492" y="3563580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>
                <a:extLst>
                  <a:ext uri="{FF2B5EF4-FFF2-40B4-BE49-F238E27FC236}">
                    <a16:creationId xmlns:a16="http://schemas.microsoft.com/office/drawing/2014/main" id="{96EF6032-503E-F948-A47D-1C107FDE7E2E}"/>
                  </a:ext>
                </a:extLst>
              </p:cNvPr>
              <p:cNvSpPr/>
              <p:nvPr/>
            </p:nvSpPr>
            <p:spPr>
              <a:xfrm>
                <a:off x="6975844" y="4009955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>
                <a:extLst>
                  <a:ext uri="{FF2B5EF4-FFF2-40B4-BE49-F238E27FC236}">
                    <a16:creationId xmlns:a16="http://schemas.microsoft.com/office/drawing/2014/main" id="{DF9529E1-F512-D443-A85F-6631FC583AE0}"/>
                  </a:ext>
                </a:extLst>
              </p:cNvPr>
              <p:cNvSpPr/>
              <p:nvPr/>
            </p:nvSpPr>
            <p:spPr>
              <a:xfrm>
                <a:off x="6882433" y="2684929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>
                <a:extLst>
                  <a:ext uri="{FF2B5EF4-FFF2-40B4-BE49-F238E27FC236}">
                    <a16:creationId xmlns:a16="http://schemas.microsoft.com/office/drawing/2014/main" id="{80206367-603F-9249-849E-3132985D4ECB}"/>
                  </a:ext>
                </a:extLst>
              </p:cNvPr>
              <p:cNvSpPr/>
              <p:nvPr/>
            </p:nvSpPr>
            <p:spPr>
              <a:xfrm>
                <a:off x="8292391" y="3091834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521F77-DD67-DE43-9C29-A0CDBD99E9EC}"/>
              </a:ext>
            </a:extLst>
          </p:cNvPr>
          <p:cNvCxnSpPr>
            <a:cxnSpLocks/>
          </p:cNvCxnSpPr>
          <p:nvPr/>
        </p:nvCxnSpPr>
        <p:spPr>
          <a:xfrm flipV="1">
            <a:off x="4461827" y="2879495"/>
            <a:ext cx="0" cy="182409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DA318-EED0-2749-978F-889F1EE056B7}"/>
              </a:ext>
            </a:extLst>
          </p:cNvPr>
          <p:cNvCxnSpPr>
            <a:cxnSpLocks/>
          </p:cNvCxnSpPr>
          <p:nvPr/>
        </p:nvCxnSpPr>
        <p:spPr>
          <a:xfrm>
            <a:off x="4289780" y="4522668"/>
            <a:ext cx="26256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/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/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>
            <a:extLst>
              <a:ext uri="{FF2B5EF4-FFF2-40B4-BE49-F238E27FC236}">
                <a16:creationId xmlns:a16="http://schemas.microsoft.com/office/drawing/2014/main" id="{3A081307-3683-7C4A-8605-0DE64551BF8B}"/>
              </a:ext>
            </a:extLst>
          </p:cNvPr>
          <p:cNvSpPr/>
          <p:nvPr/>
        </p:nvSpPr>
        <p:spPr>
          <a:xfrm>
            <a:off x="4625042" y="3435437"/>
            <a:ext cx="2504661" cy="720360"/>
          </a:xfrm>
          <a:custGeom>
            <a:avLst/>
            <a:gdLst>
              <a:gd name="connsiteX0" fmla="*/ 0 w 2504661"/>
              <a:gd name="connsiteY0" fmla="*/ 511638 h 720360"/>
              <a:gd name="connsiteX1" fmla="*/ 159026 w 2504661"/>
              <a:gd name="connsiteY1" fmla="*/ 601090 h 720360"/>
              <a:gd name="connsiteX2" fmla="*/ 536713 w 2504661"/>
              <a:gd name="connsiteY2" fmla="*/ 601090 h 720360"/>
              <a:gd name="connsiteX3" fmla="*/ 1073426 w 2504661"/>
              <a:gd name="connsiteY3" fmla="*/ 461943 h 720360"/>
              <a:gd name="connsiteX4" fmla="*/ 1212574 w 2504661"/>
              <a:gd name="connsiteY4" fmla="*/ 4743 h 720360"/>
              <a:gd name="connsiteX5" fmla="*/ 1848678 w 2504661"/>
              <a:gd name="connsiteY5" fmla="*/ 253221 h 720360"/>
              <a:gd name="connsiteX6" fmla="*/ 2504661 w 2504661"/>
              <a:gd name="connsiteY6" fmla="*/ 720360 h 72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4661" h="720360">
                <a:moveTo>
                  <a:pt x="0" y="511638"/>
                </a:moveTo>
                <a:cubicBezTo>
                  <a:pt x="34787" y="548909"/>
                  <a:pt x="69574" y="586181"/>
                  <a:pt x="159026" y="601090"/>
                </a:cubicBezTo>
                <a:cubicBezTo>
                  <a:pt x="248478" y="615999"/>
                  <a:pt x="384313" y="624281"/>
                  <a:pt x="536713" y="601090"/>
                </a:cubicBezTo>
                <a:cubicBezTo>
                  <a:pt x="689113" y="577899"/>
                  <a:pt x="960783" y="561334"/>
                  <a:pt x="1073426" y="461943"/>
                </a:cubicBezTo>
                <a:cubicBezTo>
                  <a:pt x="1186069" y="362552"/>
                  <a:pt x="1083365" y="39530"/>
                  <a:pt x="1212574" y="4743"/>
                </a:cubicBezTo>
                <a:cubicBezTo>
                  <a:pt x="1341783" y="-30044"/>
                  <a:pt x="1633330" y="133951"/>
                  <a:pt x="1848678" y="253221"/>
                </a:cubicBezTo>
                <a:cubicBezTo>
                  <a:pt x="2064026" y="372490"/>
                  <a:pt x="2284343" y="546425"/>
                  <a:pt x="2504661" y="7203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DD991E7-5E42-814F-A5A0-7352E241B8FF}"/>
              </a:ext>
            </a:extLst>
          </p:cNvPr>
          <p:cNvSpPr/>
          <p:nvPr/>
        </p:nvSpPr>
        <p:spPr>
          <a:xfrm>
            <a:off x="4995377" y="6763094"/>
            <a:ext cx="2466162" cy="1325563"/>
          </a:xfrm>
          <a:custGeom>
            <a:avLst/>
            <a:gdLst>
              <a:gd name="connsiteX0" fmla="*/ 798162 w 2681909"/>
              <a:gd name="connsiteY0" fmla="*/ 418454 h 1782305"/>
              <a:gd name="connsiteX1" fmla="*/ 798162 w 2681909"/>
              <a:gd name="connsiteY1" fmla="*/ 418454 h 1782305"/>
              <a:gd name="connsiteX2" fmla="*/ 891152 w 2681909"/>
              <a:gd name="connsiteY2" fmla="*/ 364210 h 1782305"/>
              <a:gd name="connsiteX3" fmla="*/ 937647 w 2681909"/>
              <a:gd name="connsiteY3" fmla="*/ 348712 h 1782305"/>
              <a:gd name="connsiteX4" fmla="*/ 1015139 w 2681909"/>
              <a:gd name="connsiteY4" fmla="*/ 309966 h 1782305"/>
              <a:gd name="connsiteX5" fmla="*/ 1146874 w 2681909"/>
              <a:gd name="connsiteY5" fmla="*/ 271220 h 1782305"/>
              <a:gd name="connsiteX6" fmla="*/ 1193369 w 2681909"/>
              <a:gd name="connsiteY6" fmla="*/ 255722 h 1782305"/>
              <a:gd name="connsiteX7" fmla="*/ 1278610 w 2681909"/>
              <a:gd name="connsiteY7" fmla="*/ 232474 h 1782305"/>
              <a:gd name="connsiteX8" fmla="*/ 1332854 w 2681909"/>
              <a:gd name="connsiteY8" fmla="*/ 209227 h 1782305"/>
              <a:gd name="connsiteX9" fmla="*/ 1371600 w 2681909"/>
              <a:gd name="connsiteY9" fmla="*/ 201478 h 1782305"/>
              <a:gd name="connsiteX10" fmla="*/ 1487837 w 2681909"/>
              <a:gd name="connsiteY10" fmla="*/ 170481 h 1782305"/>
              <a:gd name="connsiteX11" fmla="*/ 1557579 w 2681909"/>
              <a:gd name="connsiteY11" fmla="*/ 123986 h 1782305"/>
              <a:gd name="connsiteX12" fmla="*/ 1580827 w 2681909"/>
              <a:gd name="connsiteY12" fmla="*/ 108488 h 1782305"/>
              <a:gd name="connsiteX13" fmla="*/ 1650569 w 2681909"/>
              <a:gd name="connsiteY13" fmla="*/ 92990 h 1782305"/>
              <a:gd name="connsiteX14" fmla="*/ 1681566 w 2681909"/>
              <a:gd name="connsiteY14" fmla="*/ 77491 h 1782305"/>
              <a:gd name="connsiteX15" fmla="*/ 1751308 w 2681909"/>
              <a:gd name="connsiteY15" fmla="*/ 54244 h 1782305"/>
              <a:gd name="connsiteX16" fmla="*/ 1774556 w 2681909"/>
              <a:gd name="connsiteY16" fmla="*/ 38745 h 1782305"/>
              <a:gd name="connsiteX17" fmla="*/ 1805552 w 2681909"/>
              <a:gd name="connsiteY17" fmla="*/ 15498 h 1782305"/>
              <a:gd name="connsiteX18" fmla="*/ 1859796 w 2681909"/>
              <a:gd name="connsiteY18" fmla="*/ 0 h 1782305"/>
              <a:gd name="connsiteX19" fmla="*/ 1890793 w 2681909"/>
              <a:gd name="connsiteY19" fmla="*/ 7749 h 1782305"/>
              <a:gd name="connsiteX20" fmla="*/ 1898542 w 2681909"/>
              <a:gd name="connsiteY20" fmla="*/ 30996 h 1782305"/>
              <a:gd name="connsiteX21" fmla="*/ 1906291 w 2681909"/>
              <a:gd name="connsiteY21" fmla="*/ 178230 h 1782305"/>
              <a:gd name="connsiteX22" fmla="*/ 1929539 w 2681909"/>
              <a:gd name="connsiteY22" fmla="*/ 255722 h 1782305"/>
              <a:gd name="connsiteX23" fmla="*/ 1937288 w 2681909"/>
              <a:gd name="connsiteY23" fmla="*/ 286718 h 1782305"/>
              <a:gd name="connsiteX24" fmla="*/ 1960535 w 2681909"/>
              <a:gd name="connsiteY24" fmla="*/ 302217 h 1782305"/>
              <a:gd name="connsiteX25" fmla="*/ 1976034 w 2681909"/>
              <a:gd name="connsiteY25" fmla="*/ 333213 h 1782305"/>
              <a:gd name="connsiteX26" fmla="*/ 2014779 w 2681909"/>
              <a:gd name="connsiteY26" fmla="*/ 364210 h 1782305"/>
              <a:gd name="connsiteX27" fmla="*/ 2030278 w 2681909"/>
              <a:gd name="connsiteY27" fmla="*/ 379708 h 1782305"/>
              <a:gd name="connsiteX28" fmla="*/ 2061274 w 2681909"/>
              <a:gd name="connsiteY28" fmla="*/ 457200 h 1782305"/>
              <a:gd name="connsiteX29" fmla="*/ 2076773 w 2681909"/>
              <a:gd name="connsiteY29" fmla="*/ 526942 h 1782305"/>
              <a:gd name="connsiteX30" fmla="*/ 2131017 w 2681909"/>
              <a:gd name="connsiteY30" fmla="*/ 604434 h 1782305"/>
              <a:gd name="connsiteX31" fmla="*/ 2146515 w 2681909"/>
              <a:gd name="connsiteY31" fmla="*/ 627681 h 1782305"/>
              <a:gd name="connsiteX32" fmla="*/ 2177511 w 2681909"/>
              <a:gd name="connsiteY32" fmla="*/ 666427 h 1782305"/>
              <a:gd name="connsiteX33" fmla="*/ 2193010 w 2681909"/>
              <a:gd name="connsiteY33" fmla="*/ 689674 h 1782305"/>
              <a:gd name="connsiteX34" fmla="*/ 2208508 w 2681909"/>
              <a:gd name="connsiteY34" fmla="*/ 705173 h 1782305"/>
              <a:gd name="connsiteX35" fmla="*/ 2231756 w 2681909"/>
              <a:gd name="connsiteY35" fmla="*/ 743918 h 1782305"/>
              <a:gd name="connsiteX36" fmla="*/ 2247254 w 2681909"/>
              <a:gd name="connsiteY36" fmla="*/ 759417 h 1782305"/>
              <a:gd name="connsiteX37" fmla="*/ 2293749 w 2681909"/>
              <a:gd name="connsiteY37" fmla="*/ 821410 h 1782305"/>
              <a:gd name="connsiteX38" fmla="*/ 2332495 w 2681909"/>
              <a:gd name="connsiteY38" fmla="*/ 883403 h 1782305"/>
              <a:gd name="connsiteX39" fmla="*/ 2340244 w 2681909"/>
              <a:gd name="connsiteY39" fmla="*/ 914400 h 1782305"/>
              <a:gd name="connsiteX40" fmla="*/ 2378989 w 2681909"/>
              <a:gd name="connsiteY40" fmla="*/ 968644 h 1782305"/>
              <a:gd name="connsiteX41" fmla="*/ 2471979 w 2681909"/>
              <a:gd name="connsiteY41" fmla="*/ 1022888 h 1782305"/>
              <a:gd name="connsiteX42" fmla="*/ 2572718 w 2681909"/>
              <a:gd name="connsiteY42" fmla="*/ 1053884 h 1782305"/>
              <a:gd name="connsiteX43" fmla="*/ 2611464 w 2681909"/>
              <a:gd name="connsiteY43" fmla="*/ 1069383 h 1782305"/>
              <a:gd name="connsiteX44" fmla="*/ 2657959 w 2681909"/>
              <a:gd name="connsiteY44" fmla="*/ 1084881 h 1782305"/>
              <a:gd name="connsiteX45" fmla="*/ 2681206 w 2681909"/>
              <a:gd name="connsiteY45" fmla="*/ 1100379 h 1782305"/>
              <a:gd name="connsiteX46" fmla="*/ 2673457 w 2681909"/>
              <a:gd name="connsiteY46" fmla="*/ 1123627 h 1782305"/>
              <a:gd name="connsiteX47" fmla="*/ 2657959 w 2681909"/>
              <a:gd name="connsiteY47" fmla="*/ 1154623 h 1782305"/>
              <a:gd name="connsiteX48" fmla="*/ 2650210 w 2681909"/>
              <a:gd name="connsiteY48" fmla="*/ 1185620 h 1782305"/>
              <a:gd name="connsiteX49" fmla="*/ 2634711 w 2681909"/>
              <a:gd name="connsiteY49" fmla="*/ 1208867 h 1782305"/>
              <a:gd name="connsiteX50" fmla="*/ 2603715 w 2681909"/>
              <a:gd name="connsiteY50" fmla="*/ 1270861 h 1782305"/>
              <a:gd name="connsiteX51" fmla="*/ 2541722 w 2681909"/>
              <a:gd name="connsiteY51" fmla="*/ 1379349 h 1782305"/>
              <a:gd name="connsiteX52" fmla="*/ 2471979 w 2681909"/>
              <a:gd name="connsiteY52" fmla="*/ 1456840 h 1782305"/>
              <a:gd name="connsiteX53" fmla="*/ 2409986 w 2681909"/>
              <a:gd name="connsiteY53" fmla="*/ 1526583 h 1782305"/>
              <a:gd name="connsiteX54" fmla="*/ 2347993 w 2681909"/>
              <a:gd name="connsiteY54" fmla="*/ 1604074 h 1782305"/>
              <a:gd name="connsiteX55" fmla="*/ 2309247 w 2681909"/>
              <a:gd name="connsiteY55" fmla="*/ 1635071 h 1782305"/>
              <a:gd name="connsiteX56" fmla="*/ 2247254 w 2681909"/>
              <a:gd name="connsiteY56" fmla="*/ 1689315 h 1782305"/>
              <a:gd name="connsiteX57" fmla="*/ 2193010 w 2681909"/>
              <a:gd name="connsiteY57" fmla="*/ 1735810 h 1782305"/>
              <a:gd name="connsiteX58" fmla="*/ 2162013 w 2681909"/>
              <a:gd name="connsiteY58" fmla="*/ 1743559 h 1782305"/>
              <a:gd name="connsiteX59" fmla="*/ 2138766 w 2681909"/>
              <a:gd name="connsiteY59" fmla="*/ 1751308 h 1782305"/>
              <a:gd name="connsiteX60" fmla="*/ 2100020 w 2681909"/>
              <a:gd name="connsiteY60" fmla="*/ 1766806 h 1782305"/>
              <a:gd name="connsiteX61" fmla="*/ 2045776 w 2681909"/>
              <a:gd name="connsiteY61" fmla="*/ 1774556 h 1782305"/>
              <a:gd name="connsiteX62" fmla="*/ 2022528 w 2681909"/>
              <a:gd name="connsiteY62" fmla="*/ 1782305 h 1782305"/>
              <a:gd name="connsiteX63" fmla="*/ 1844298 w 2681909"/>
              <a:gd name="connsiteY63" fmla="*/ 1759057 h 1782305"/>
              <a:gd name="connsiteX64" fmla="*/ 1735810 w 2681909"/>
              <a:gd name="connsiteY64" fmla="*/ 1728061 h 1782305"/>
              <a:gd name="connsiteX65" fmla="*/ 1689315 w 2681909"/>
              <a:gd name="connsiteY65" fmla="*/ 1712562 h 1782305"/>
              <a:gd name="connsiteX66" fmla="*/ 1557579 w 2681909"/>
              <a:gd name="connsiteY66" fmla="*/ 1689315 h 1782305"/>
              <a:gd name="connsiteX67" fmla="*/ 1441342 w 2681909"/>
              <a:gd name="connsiteY67" fmla="*/ 1697064 h 1782305"/>
              <a:gd name="connsiteX68" fmla="*/ 1418095 w 2681909"/>
              <a:gd name="connsiteY68" fmla="*/ 1704813 h 1782305"/>
              <a:gd name="connsiteX69" fmla="*/ 1356101 w 2681909"/>
              <a:gd name="connsiteY69" fmla="*/ 1712562 h 1782305"/>
              <a:gd name="connsiteX70" fmla="*/ 1278610 w 2681909"/>
              <a:gd name="connsiteY70" fmla="*/ 1728061 h 1782305"/>
              <a:gd name="connsiteX71" fmla="*/ 1247613 w 2681909"/>
              <a:gd name="connsiteY71" fmla="*/ 1743559 h 1782305"/>
              <a:gd name="connsiteX72" fmla="*/ 1208867 w 2681909"/>
              <a:gd name="connsiteY72" fmla="*/ 1751308 h 1782305"/>
              <a:gd name="connsiteX73" fmla="*/ 1123627 w 2681909"/>
              <a:gd name="connsiteY73" fmla="*/ 1766806 h 1782305"/>
              <a:gd name="connsiteX74" fmla="*/ 1038386 w 2681909"/>
              <a:gd name="connsiteY74" fmla="*/ 1751308 h 1782305"/>
              <a:gd name="connsiteX75" fmla="*/ 991891 w 2681909"/>
              <a:gd name="connsiteY75" fmla="*/ 1735810 h 1782305"/>
              <a:gd name="connsiteX76" fmla="*/ 844657 w 2681909"/>
              <a:gd name="connsiteY76" fmla="*/ 1697064 h 1782305"/>
              <a:gd name="connsiteX77" fmla="*/ 813661 w 2681909"/>
              <a:gd name="connsiteY77" fmla="*/ 1681566 h 1782305"/>
              <a:gd name="connsiteX78" fmla="*/ 774915 w 2681909"/>
              <a:gd name="connsiteY78" fmla="*/ 1673817 h 1782305"/>
              <a:gd name="connsiteX79" fmla="*/ 751667 w 2681909"/>
              <a:gd name="connsiteY79" fmla="*/ 1666067 h 1782305"/>
              <a:gd name="connsiteX80" fmla="*/ 658678 w 2681909"/>
              <a:gd name="connsiteY80" fmla="*/ 1596325 h 1782305"/>
              <a:gd name="connsiteX81" fmla="*/ 550189 w 2681909"/>
              <a:gd name="connsiteY81" fmla="*/ 1487837 h 1782305"/>
              <a:gd name="connsiteX82" fmla="*/ 519193 w 2681909"/>
              <a:gd name="connsiteY82" fmla="*/ 1456840 h 1782305"/>
              <a:gd name="connsiteX83" fmla="*/ 418454 w 2681909"/>
              <a:gd name="connsiteY83" fmla="*/ 1379349 h 1782305"/>
              <a:gd name="connsiteX84" fmla="*/ 387457 w 2681909"/>
              <a:gd name="connsiteY84" fmla="*/ 1356101 h 1782305"/>
              <a:gd name="connsiteX85" fmla="*/ 333213 w 2681909"/>
              <a:gd name="connsiteY85" fmla="*/ 1301857 h 1782305"/>
              <a:gd name="connsiteX86" fmla="*/ 286718 w 2681909"/>
              <a:gd name="connsiteY86" fmla="*/ 1255362 h 1782305"/>
              <a:gd name="connsiteX87" fmla="*/ 240223 w 2681909"/>
              <a:gd name="connsiteY87" fmla="*/ 1193369 h 1782305"/>
              <a:gd name="connsiteX88" fmla="*/ 209227 w 2681909"/>
              <a:gd name="connsiteY88" fmla="*/ 1154623 h 1782305"/>
              <a:gd name="connsiteX89" fmla="*/ 116237 w 2681909"/>
              <a:gd name="connsiteY89" fmla="*/ 1007390 h 1782305"/>
              <a:gd name="connsiteX90" fmla="*/ 54244 w 2681909"/>
              <a:gd name="connsiteY90" fmla="*/ 929898 h 1782305"/>
              <a:gd name="connsiteX91" fmla="*/ 30996 w 2681909"/>
              <a:gd name="connsiteY91" fmla="*/ 867905 h 1782305"/>
              <a:gd name="connsiteX92" fmla="*/ 15498 w 2681909"/>
              <a:gd name="connsiteY92" fmla="*/ 829159 h 1782305"/>
              <a:gd name="connsiteX93" fmla="*/ 0 w 2681909"/>
              <a:gd name="connsiteY93" fmla="*/ 774915 h 1782305"/>
              <a:gd name="connsiteX94" fmla="*/ 7749 w 2681909"/>
              <a:gd name="connsiteY94" fmla="*/ 743918 h 1782305"/>
              <a:gd name="connsiteX95" fmla="*/ 23247 w 2681909"/>
              <a:gd name="connsiteY95" fmla="*/ 720671 h 1782305"/>
              <a:gd name="connsiteX96" fmla="*/ 46495 w 2681909"/>
              <a:gd name="connsiteY96" fmla="*/ 689674 h 1782305"/>
              <a:gd name="connsiteX97" fmla="*/ 69742 w 2681909"/>
              <a:gd name="connsiteY97" fmla="*/ 674176 h 1782305"/>
              <a:gd name="connsiteX98" fmla="*/ 108488 w 2681909"/>
              <a:gd name="connsiteY98" fmla="*/ 666427 h 1782305"/>
              <a:gd name="connsiteX99" fmla="*/ 294467 w 2681909"/>
              <a:gd name="connsiteY99" fmla="*/ 658678 h 1782305"/>
              <a:gd name="connsiteX100" fmla="*/ 418454 w 2681909"/>
              <a:gd name="connsiteY100" fmla="*/ 666427 h 1782305"/>
              <a:gd name="connsiteX101" fmla="*/ 472698 w 2681909"/>
              <a:gd name="connsiteY101" fmla="*/ 681925 h 1782305"/>
              <a:gd name="connsiteX102" fmla="*/ 557939 w 2681909"/>
              <a:gd name="connsiteY102" fmla="*/ 689674 h 1782305"/>
              <a:gd name="connsiteX103" fmla="*/ 666427 w 2681909"/>
              <a:gd name="connsiteY103" fmla="*/ 705173 h 1782305"/>
              <a:gd name="connsiteX104" fmla="*/ 774915 w 2681909"/>
              <a:gd name="connsiteY104" fmla="*/ 728420 h 1782305"/>
              <a:gd name="connsiteX105" fmla="*/ 813661 w 2681909"/>
              <a:gd name="connsiteY105" fmla="*/ 743918 h 1782305"/>
              <a:gd name="connsiteX106" fmla="*/ 844657 w 2681909"/>
              <a:gd name="connsiteY106" fmla="*/ 767166 h 1782305"/>
              <a:gd name="connsiteX107" fmla="*/ 875654 w 2681909"/>
              <a:gd name="connsiteY107" fmla="*/ 782664 h 1782305"/>
              <a:gd name="connsiteX108" fmla="*/ 898901 w 2681909"/>
              <a:gd name="connsiteY108" fmla="*/ 774915 h 1782305"/>
              <a:gd name="connsiteX109" fmla="*/ 906650 w 2681909"/>
              <a:gd name="connsiteY109" fmla="*/ 743918 h 1782305"/>
              <a:gd name="connsiteX110" fmla="*/ 937647 w 2681909"/>
              <a:gd name="connsiteY110" fmla="*/ 681925 h 1782305"/>
              <a:gd name="connsiteX111" fmla="*/ 953145 w 2681909"/>
              <a:gd name="connsiteY111" fmla="*/ 612183 h 1782305"/>
              <a:gd name="connsiteX112" fmla="*/ 945396 w 2681909"/>
              <a:gd name="connsiteY112" fmla="*/ 534691 h 1782305"/>
              <a:gd name="connsiteX113" fmla="*/ 929898 w 2681909"/>
              <a:gd name="connsiteY113" fmla="*/ 503695 h 1782305"/>
              <a:gd name="connsiteX114" fmla="*/ 914400 w 2681909"/>
              <a:gd name="connsiteY114" fmla="*/ 457200 h 1782305"/>
              <a:gd name="connsiteX115" fmla="*/ 798162 w 2681909"/>
              <a:gd name="connsiteY115" fmla="*/ 418454 h 17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681909" h="1782305">
                <a:moveTo>
                  <a:pt x="798162" y="418454"/>
                </a:moveTo>
                <a:lnTo>
                  <a:pt x="798162" y="418454"/>
                </a:lnTo>
                <a:cubicBezTo>
                  <a:pt x="829159" y="400373"/>
                  <a:pt x="859055" y="380258"/>
                  <a:pt x="891152" y="364210"/>
                </a:cubicBezTo>
                <a:cubicBezTo>
                  <a:pt x="905764" y="356904"/>
                  <a:pt x="922680" y="355260"/>
                  <a:pt x="937647" y="348712"/>
                </a:cubicBezTo>
                <a:cubicBezTo>
                  <a:pt x="964105" y="337137"/>
                  <a:pt x="988681" y="321542"/>
                  <a:pt x="1015139" y="309966"/>
                </a:cubicBezTo>
                <a:cubicBezTo>
                  <a:pt x="1043863" y="297399"/>
                  <a:pt x="1128278" y="276689"/>
                  <a:pt x="1146874" y="271220"/>
                </a:cubicBezTo>
                <a:cubicBezTo>
                  <a:pt x="1162547" y="266610"/>
                  <a:pt x="1177696" y="260332"/>
                  <a:pt x="1193369" y="255722"/>
                </a:cubicBezTo>
                <a:cubicBezTo>
                  <a:pt x="1221624" y="247412"/>
                  <a:pt x="1250670" y="241787"/>
                  <a:pt x="1278610" y="232474"/>
                </a:cubicBezTo>
                <a:cubicBezTo>
                  <a:pt x="1297272" y="226253"/>
                  <a:pt x="1314192" y="215448"/>
                  <a:pt x="1332854" y="209227"/>
                </a:cubicBezTo>
                <a:cubicBezTo>
                  <a:pt x="1345349" y="205062"/>
                  <a:pt x="1358893" y="204944"/>
                  <a:pt x="1371600" y="201478"/>
                </a:cubicBezTo>
                <a:cubicBezTo>
                  <a:pt x="1523590" y="160025"/>
                  <a:pt x="1281298" y="216378"/>
                  <a:pt x="1487837" y="170481"/>
                </a:cubicBezTo>
                <a:lnTo>
                  <a:pt x="1557579" y="123986"/>
                </a:lnTo>
                <a:cubicBezTo>
                  <a:pt x="1565328" y="118820"/>
                  <a:pt x="1571694" y="110314"/>
                  <a:pt x="1580827" y="108488"/>
                </a:cubicBezTo>
                <a:cubicBezTo>
                  <a:pt x="1630016" y="98650"/>
                  <a:pt x="1606795" y="103933"/>
                  <a:pt x="1650569" y="92990"/>
                </a:cubicBezTo>
                <a:cubicBezTo>
                  <a:pt x="1660901" y="87824"/>
                  <a:pt x="1670784" y="81638"/>
                  <a:pt x="1681566" y="77491"/>
                </a:cubicBezTo>
                <a:cubicBezTo>
                  <a:pt x="1704437" y="68694"/>
                  <a:pt x="1751308" y="54244"/>
                  <a:pt x="1751308" y="54244"/>
                </a:cubicBezTo>
                <a:cubicBezTo>
                  <a:pt x="1759057" y="49078"/>
                  <a:pt x="1766977" y="44158"/>
                  <a:pt x="1774556" y="38745"/>
                </a:cubicBezTo>
                <a:cubicBezTo>
                  <a:pt x="1785065" y="31238"/>
                  <a:pt x="1794339" y="21906"/>
                  <a:pt x="1805552" y="15498"/>
                </a:cubicBezTo>
                <a:cubicBezTo>
                  <a:pt x="1814197" y="10558"/>
                  <a:pt x="1853087" y="1677"/>
                  <a:pt x="1859796" y="0"/>
                </a:cubicBezTo>
                <a:cubicBezTo>
                  <a:pt x="1870128" y="2583"/>
                  <a:pt x="1882476" y="1096"/>
                  <a:pt x="1890793" y="7749"/>
                </a:cubicBezTo>
                <a:cubicBezTo>
                  <a:pt x="1897171" y="12852"/>
                  <a:pt x="1897803" y="22861"/>
                  <a:pt x="1898542" y="30996"/>
                </a:cubicBezTo>
                <a:cubicBezTo>
                  <a:pt x="1902991" y="79940"/>
                  <a:pt x="1902210" y="129254"/>
                  <a:pt x="1906291" y="178230"/>
                </a:cubicBezTo>
                <a:cubicBezTo>
                  <a:pt x="1909692" y="219043"/>
                  <a:pt x="1916621" y="216970"/>
                  <a:pt x="1929539" y="255722"/>
                </a:cubicBezTo>
                <a:cubicBezTo>
                  <a:pt x="1932907" y="265825"/>
                  <a:pt x="1931381" y="277857"/>
                  <a:pt x="1937288" y="286718"/>
                </a:cubicBezTo>
                <a:cubicBezTo>
                  <a:pt x="1942454" y="294467"/>
                  <a:pt x="1952786" y="297051"/>
                  <a:pt x="1960535" y="302217"/>
                </a:cubicBezTo>
                <a:cubicBezTo>
                  <a:pt x="1965701" y="312549"/>
                  <a:pt x="1969626" y="323601"/>
                  <a:pt x="1976034" y="333213"/>
                </a:cubicBezTo>
                <a:cubicBezTo>
                  <a:pt x="1986728" y="349253"/>
                  <a:pt x="1999972" y="352364"/>
                  <a:pt x="2014779" y="364210"/>
                </a:cubicBezTo>
                <a:cubicBezTo>
                  <a:pt x="2020484" y="368774"/>
                  <a:pt x="2025112" y="374542"/>
                  <a:pt x="2030278" y="379708"/>
                </a:cubicBezTo>
                <a:cubicBezTo>
                  <a:pt x="2044054" y="407261"/>
                  <a:pt x="2054890" y="425281"/>
                  <a:pt x="2061274" y="457200"/>
                </a:cubicBezTo>
                <a:cubicBezTo>
                  <a:pt x="2062090" y="461282"/>
                  <a:pt x="2073123" y="519643"/>
                  <a:pt x="2076773" y="526942"/>
                </a:cubicBezTo>
                <a:cubicBezTo>
                  <a:pt x="2088652" y="550700"/>
                  <a:pt x="2114816" y="581753"/>
                  <a:pt x="2131017" y="604434"/>
                </a:cubicBezTo>
                <a:cubicBezTo>
                  <a:pt x="2136430" y="612012"/>
                  <a:pt x="2140927" y="620230"/>
                  <a:pt x="2146515" y="627681"/>
                </a:cubicBezTo>
                <a:cubicBezTo>
                  <a:pt x="2156439" y="640913"/>
                  <a:pt x="2167587" y="653195"/>
                  <a:pt x="2177511" y="666427"/>
                </a:cubicBezTo>
                <a:cubicBezTo>
                  <a:pt x="2183099" y="673878"/>
                  <a:pt x="2187192" y="682402"/>
                  <a:pt x="2193010" y="689674"/>
                </a:cubicBezTo>
                <a:cubicBezTo>
                  <a:pt x="2197574" y="695379"/>
                  <a:pt x="2204261" y="699228"/>
                  <a:pt x="2208508" y="705173"/>
                </a:cubicBezTo>
                <a:cubicBezTo>
                  <a:pt x="2217262" y="717429"/>
                  <a:pt x="2223002" y="731662"/>
                  <a:pt x="2231756" y="743918"/>
                </a:cubicBezTo>
                <a:cubicBezTo>
                  <a:pt x="2236003" y="749863"/>
                  <a:pt x="2242690" y="753712"/>
                  <a:pt x="2247254" y="759417"/>
                </a:cubicBezTo>
                <a:cubicBezTo>
                  <a:pt x="2263390" y="779587"/>
                  <a:pt x="2280460" y="799260"/>
                  <a:pt x="2293749" y="821410"/>
                </a:cubicBezTo>
                <a:cubicBezTo>
                  <a:pt x="2321788" y="868142"/>
                  <a:pt x="2308641" y="847624"/>
                  <a:pt x="2332495" y="883403"/>
                </a:cubicBezTo>
                <a:cubicBezTo>
                  <a:pt x="2335078" y="893735"/>
                  <a:pt x="2335144" y="905050"/>
                  <a:pt x="2340244" y="914400"/>
                </a:cubicBezTo>
                <a:cubicBezTo>
                  <a:pt x="2350884" y="933907"/>
                  <a:pt x="2362706" y="953524"/>
                  <a:pt x="2378989" y="968644"/>
                </a:cubicBezTo>
                <a:cubicBezTo>
                  <a:pt x="2429170" y="1015241"/>
                  <a:pt x="2429931" y="1007598"/>
                  <a:pt x="2471979" y="1022888"/>
                </a:cubicBezTo>
                <a:cubicBezTo>
                  <a:pt x="2551465" y="1051791"/>
                  <a:pt x="2509252" y="1041191"/>
                  <a:pt x="2572718" y="1053884"/>
                </a:cubicBezTo>
                <a:cubicBezTo>
                  <a:pt x="2585633" y="1059050"/>
                  <a:pt x="2598391" y="1064629"/>
                  <a:pt x="2611464" y="1069383"/>
                </a:cubicBezTo>
                <a:cubicBezTo>
                  <a:pt x="2626817" y="1074966"/>
                  <a:pt x="2657959" y="1084881"/>
                  <a:pt x="2657959" y="1084881"/>
                </a:cubicBezTo>
                <a:cubicBezTo>
                  <a:pt x="2665708" y="1090047"/>
                  <a:pt x="2677747" y="1091732"/>
                  <a:pt x="2681206" y="1100379"/>
                </a:cubicBezTo>
                <a:cubicBezTo>
                  <a:pt x="2684240" y="1107963"/>
                  <a:pt x="2676675" y="1116119"/>
                  <a:pt x="2673457" y="1123627"/>
                </a:cubicBezTo>
                <a:cubicBezTo>
                  <a:pt x="2668907" y="1134245"/>
                  <a:pt x="2663125" y="1144291"/>
                  <a:pt x="2657959" y="1154623"/>
                </a:cubicBezTo>
                <a:cubicBezTo>
                  <a:pt x="2655376" y="1164955"/>
                  <a:pt x="2654405" y="1175831"/>
                  <a:pt x="2650210" y="1185620"/>
                </a:cubicBezTo>
                <a:cubicBezTo>
                  <a:pt x="2646541" y="1194180"/>
                  <a:pt x="2639171" y="1200691"/>
                  <a:pt x="2634711" y="1208867"/>
                </a:cubicBezTo>
                <a:cubicBezTo>
                  <a:pt x="2623648" y="1229150"/>
                  <a:pt x="2614047" y="1250196"/>
                  <a:pt x="2603715" y="1270861"/>
                </a:cubicBezTo>
                <a:cubicBezTo>
                  <a:pt x="2583206" y="1311880"/>
                  <a:pt x="2570473" y="1341014"/>
                  <a:pt x="2541722" y="1379349"/>
                </a:cubicBezTo>
                <a:cubicBezTo>
                  <a:pt x="2489639" y="1448793"/>
                  <a:pt x="2516720" y="1427014"/>
                  <a:pt x="2471979" y="1456840"/>
                </a:cubicBezTo>
                <a:cubicBezTo>
                  <a:pt x="2380870" y="1593507"/>
                  <a:pt x="2492599" y="1437086"/>
                  <a:pt x="2409986" y="1526583"/>
                </a:cubicBezTo>
                <a:cubicBezTo>
                  <a:pt x="2387549" y="1550890"/>
                  <a:pt x="2370502" y="1579834"/>
                  <a:pt x="2347993" y="1604074"/>
                </a:cubicBezTo>
                <a:cubicBezTo>
                  <a:pt x="2336739" y="1616194"/>
                  <a:pt x="2321609" y="1624083"/>
                  <a:pt x="2309247" y="1635071"/>
                </a:cubicBezTo>
                <a:cubicBezTo>
                  <a:pt x="2159474" y="1768201"/>
                  <a:pt x="2386851" y="1575097"/>
                  <a:pt x="2247254" y="1689315"/>
                </a:cubicBezTo>
                <a:cubicBezTo>
                  <a:pt x="2228823" y="1704395"/>
                  <a:pt x="2213101" y="1723025"/>
                  <a:pt x="2193010" y="1735810"/>
                </a:cubicBezTo>
                <a:cubicBezTo>
                  <a:pt x="2184025" y="1741528"/>
                  <a:pt x="2172254" y="1740633"/>
                  <a:pt x="2162013" y="1743559"/>
                </a:cubicBezTo>
                <a:cubicBezTo>
                  <a:pt x="2154159" y="1745803"/>
                  <a:pt x="2146414" y="1748440"/>
                  <a:pt x="2138766" y="1751308"/>
                </a:cubicBezTo>
                <a:cubicBezTo>
                  <a:pt x="2125741" y="1756192"/>
                  <a:pt x="2113515" y="1763432"/>
                  <a:pt x="2100020" y="1766806"/>
                </a:cubicBezTo>
                <a:cubicBezTo>
                  <a:pt x="2082300" y="1771236"/>
                  <a:pt x="2063857" y="1771973"/>
                  <a:pt x="2045776" y="1774556"/>
                </a:cubicBezTo>
                <a:cubicBezTo>
                  <a:pt x="2038027" y="1777139"/>
                  <a:pt x="2030696" y="1782305"/>
                  <a:pt x="2022528" y="1782305"/>
                </a:cubicBezTo>
                <a:cubicBezTo>
                  <a:pt x="1932789" y="1782305"/>
                  <a:pt x="1921512" y="1776217"/>
                  <a:pt x="1844298" y="1759057"/>
                </a:cubicBezTo>
                <a:cubicBezTo>
                  <a:pt x="1793246" y="1725024"/>
                  <a:pt x="1841918" y="1753028"/>
                  <a:pt x="1735810" y="1728061"/>
                </a:cubicBezTo>
                <a:cubicBezTo>
                  <a:pt x="1719908" y="1724319"/>
                  <a:pt x="1705279" y="1716032"/>
                  <a:pt x="1689315" y="1712562"/>
                </a:cubicBezTo>
                <a:cubicBezTo>
                  <a:pt x="1645742" y="1703090"/>
                  <a:pt x="1557579" y="1689315"/>
                  <a:pt x="1557579" y="1689315"/>
                </a:cubicBezTo>
                <a:cubicBezTo>
                  <a:pt x="1518833" y="1691898"/>
                  <a:pt x="1479936" y="1692776"/>
                  <a:pt x="1441342" y="1697064"/>
                </a:cubicBezTo>
                <a:cubicBezTo>
                  <a:pt x="1433224" y="1697966"/>
                  <a:pt x="1426131" y="1703352"/>
                  <a:pt x="1418095" y="1704813"/>
                </a:cubicBezTo>
                <a:cubicBezTo>
                  <a:pt x="1397605" y="1708538"/>
                  <a:pt x="1376643" y="1709138"/>
                  <a:pt x="1356101" y="1712562"/>
                </a:cubicBezTo>
                <a:cubicBezTo>
                  <a:pt x="1330117" y="1716893"/>
                  <a:pt x="1278610" y="1728061"/>
                  <a:pt x="1278610" y="1728061"/>
                </a:cubicBezTo>
                <a:cubicBezTo>
                  <a:pt x="1268278" y="1733227"/>
                  <a:pt x="1258572" y="1739906"/>
                  <a:pt x="1247613" y="1743559"/>
                </a:cubicBezTo>
                <a:cubicBezTo>
                  <a:pt x="1235118" y="1747724"/>
                  <a:pt x="1221826" y="1748952"/>
                  <a:pt x="1208867" y="1751308"/>
                </a:cubicBezTo>
                <a:cubicBezTo>
                  <a:pt x="1099808" y="1771137"/>
                  <a:pt x="1219336" y="1747665"/>
                  <a:pt x="1123627" y="1766806"/>
                </a:cubicBezTo>
                <a:cubicBezTo>
                  <a:pt x="1108438" y="1764275"/>
                  <a:pt x="1055405" y="1755949"/>
                  <a:pt x="1038386" y="1751308"/>
                </a:cubicBezTo>
                <a:cubicBezTo>
                  <a:pt x="1022625" y="1747010"/>
                  <a:pt x="1007632" y="1740182"/>
                  <a:pt x="991891" y="1735810"/>
                </a:cubicBezTo>
                <a:cubicBezTo>
                  <a:pt x="975701" y="1731313"/>
                  <a:pt x="873684" y="1707619"/>
                  <a:pt x="844657" y="1697064"/>
                </a:cubicBezTo>
                <a:cubicBezTo>
                  <a:pt x="833801" y="1693116"/>
                  <a:pt x="824620" y="1685219"/>
                  <a:pt x="813661" y="1681566"/>
                </a:cubicBezTo>
                <a:cubicBezTo>
                  <a:pt x="801166" y="1677401"/>
                  <a:pt x="787693" y="1677012"/>
                  <a:pt x="774915" y="1673817"/>
                </a:cubicBezTo>
                <a:cubicBezTo>
                  <a:pt x="766990" y="1671836"/>
                  <a:pt x="759416" y="1668650"/>
                  <a:pt x="751667" y="1666067"/>
                </a:cubicBezTo>
                <a:cubicBezTo>
                  <a:pt x="720671" y="1642820"/>
                  <a:pt x="686075" y="1623722"/>
                  <a:pt x="658678" y="1596325"/>
                </a:cubicBezTo>
                <a:lnTo>
                  <a:pt x="550189" y="1487837"/>
                </a:lnTo>
                <a:cubicBezTo>
                  <a:pt x="539857" y="1477505"/>
                  <a:pt x="530775" y="1465749"/>
                  <a:pt x="519193" y="1456840"/>
                </a:cubicBezTo>
                <a:lnTo>
                  <a:pt x="418454" y="1379349"/>
                </a:lnTo>
                <a:cubicBezTo>
                  <a:pt x="408194" y="1371504"/>
                  <a:pt x="396590" y="1365233"/>
                  <a:pt x="387457" y="1356101"/>
                </a:cubicBezTo>
                <a:lnTo>
                  <a:pt x="333213" y="1301857"/>
                </a:lnTo>
                <a:cubicBezTo>
                  <a:pt x="317715" y="1286359"/>
                  <a:pt x="299869" y="1272896"/>
                  <a:pt x="286718" y="1255362"/>
                </a:cubicBezTo>
                <a:cubicBezTo>
                  <a:pt x="271220" y="1234698"/>
                  <a:pt x="255972" y="1213843"/>
                  <a:pt x="240223" y="1193369"/>
                </a:cubicBezTo>
                <a:cubicBezTo>
                  <a:pt x="230139" y="1180259"/>
                  <a:pt x="218059" y="1168607"/>
                  <a:pt x="209227" y="1154623"/>
                </a:cubicBezTo>
                <a:cubicBezTo>
                  <a:pt x="178230" y="1105545"/>
                  <a:pt x="152498" y="1052717"/>
                  <a:pt x="116237" y="1007390"/>
                </a:cubicBezTo>
                <a:cubicBezTo>
                  <a:pt x="95573" y="981559"/>
                  <a:pt x="72593" y="957422"/>
                  <a:pt x="54244" y="929898"/>
                </a:cubicBezTo>
                <a:cubicBezTo>
                  <a:pt x="45685" y="917059"/>
                  <a:pt x="37288" y="884683"/>
                  <a:pt x="30996" y="867905"/>
                </a:cubicBezTo>
                <a:cubicBezTo>
                  <a:pt x="26112" y="854880"/>
                  <a:pt x="20382" y="842184"/>
                  <a:pt x="15498" y="829159"/>
                </a:cubicBezTo>
                <a:cubicBezTo>
                  <a:pt x="7160" y="806923"/>
                  <a:pt x="6107" y="799344"/>
                  <a:pt x="0" y="774915"/>
                </a:cubicBezTo>
                <a:cubicBezTo>
                  <a:pt x="2583" y="764583"/>
                  <a:pt x="3554" y="753707"/>
                  <a:pt x="7749" y="743918"/>
                </a:cubicBezTo>
                <a:cubicBezTo>
                  <a:pt x="11418" y="735358"/>
                  <a:pt x="17834" y="728249"/>
                  <a:pt x="23247" y="720671"/>
                </a:cubicBezTo>
                <a:cubicBezTo>
                  <a:pt x="30754" y="710161"/>
                  <a:pt x="37362" y="698807"/>
                  <a:pt x="46495" y="689674"/>
                </a:cubicBezTo>
                <a:cubicBezTo>
                  <a:pt x="53080" y="683089"/>
                  <a:pt x="61022" y="677446"/>
                  <a:pt x="69742" y="674176"/>
                </a:cubicBezTo>
                <a:cubicBezTo>
                  <a:pt x="82075" y="669551"/>
                  <a:pt x="95348" y="667333"/>
                  <a:pt x="108488" y="666427"/>
                </a:cubicBezTo>
                <a:cubicBezTo>
                  <a:pt x="170388" y="662158"/>
                  <a:pt x="232474" y="661261"/>
                  <a:pt x="294467" y="658678"/>
                </a:cubicBezTo>
                <a:cubicBezTo>
                  <a:pt x="335796" y="661261"/>
                  <a:pt x="377392" y="661071"/>
                  <a:pt x="418454" y="666427"/>
                </a:cubicBezTo>
                <a:cubicBezTo>
                  <a:pt x="437101" y="668859"/>
                  <a:pt x="454149" y="678834"/>
                  <a:pt x="472698" y="681925"/>
                </a:cubicBezTo>
                <a:cubicBezTo>
                  <a:pt x="500841" y="686615"/>
                  <a:pt x="529611" y="686275"/>
                  <a:pt x="557939" y="689674"/>
                </a:cubicBezTo>
                <a:cubicBezTo>
                  <a:pt x="594209" y="694026"/>
                  <a:pt x="630486" y="698638"/>
                  <a:pt x="666427" y="705173"/>
                </a:cubicBezTo>
                <a:cubicBezTo>
                  <a:pt x="721080" y="715110"/>
                  <a:pt x="735194" y="713525"/>
                  <a:pt x="774915" y="728420"/>
                </a:cubicBezTo>
                <a:cubicBezTo>
                  <a:pt x="787940" y="733304"/>
                  <a:pt x="801501" y="737163"/>
                  <a:pt x="813661" y="743918"/>
                </a:cubicBezTo>
                <a:cubicBezTo>
                  <a:pt x="824951" y="750190"/>
                  <a:pt x="833705" y="760321"/>
                  <a:pt x="844657" y="767166"/>
                </a:cubicBezTo>
                <a:cubicBezTo>
                  <a:pt x="854453" y="773288"/>
                  <a:pt x="865322" y="777498"/>
                  <a:pt x="875654" y="782664"/>
                </a:cubicBezTo>
                <a:cubicBezTo>
                  <a:pt x="883403" y="780081"/>
                  <a:pt x="893798" y="781293"/>
                  <a:pt x="898901" y="774915"/>
                </a:cubicBezTo>
                <a:cubicBezTo>
                  <a:pt x="905554" y="766598"/>
                  <a:pt x="903282" y="754022"/>
                  <a:pt x="906650" y="743918"/>
                </a:cubicBezTo>
                <a:cubicBezTo>
                  <a:pt x="919287" y="706008"/>
                  <a:pt x="918666" y="710398"/>
                  <a:pt x="937647" y="681925"/>
                </a:cubicBezTo>
                <a:cubicBezTo>
                  <a:pt x="940635" y="669972"/>
                  <a:pt x="953145" y="622019"/>
                  <a:pt x="953145" y="612183"/>
                </a:cubicBezTo>
                <a:cubicBezTo>
                  <a:pt x="953145" y="586224"/>
                  <a:pt x="950835" y="560074"/>
                  <a:pt x="945396" y="534691"/>
                </a:cubicBezTo>
                <a:cubicBezTo>
                  <a:pt x="942976" y="523396"/>
                  <a:pt x="934188" y="514420"/>
                  <a:pt x="929898" y="503695"/>
                </a:cubicBezTo>
                <a:cubicBezTo>
                  <a:pt x="923831" y="488527"/>
                  <a:pt x="930737" y="457200"/>
                  <a:pt x="914400" y="457200"/>
                </a:cubicBezTo>
                <a:lnTo>
                  <a:pt x="798162" y="418454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C896AD-DC22-7843-AEA8-9FF34039A5EE}"/>
              </a:ext>
            </a:extLst>
          </p:cNvPr>
          <p:cNvSpPr/>
          <p:nvPr/>
        </p:nvSpPr>
        <p:spPr>
          <a:xfrm>
            <a:off x="6363587" y="72246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A85F86D-15A8-F54C-9EAD-B7CD041454AB}"/>
              </a:ext>
            </a:extLst>
          </p:cNvPr>
          <p:cNvSpPr/>
          <p:nvPr/>
        </p:nvSpPr>
        <p:spPr>
          <a:xfrm>
            <a:off x="6041050" y="7474253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6CB746-F961-C249-8825-38EB3D904607}"/>
              </a:ext>
            </a:extLst>
          </p:cNvPr>
          <p:cNvSpPr/>
          <p:nvPr/>
        </p:nvSpPr>
        <p:spPr>
          <a:xfrm>
            <a:off x="6668387" y="75294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33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3B6-CFA0-7E45-9C87-C2524FCE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4E13-4BCA-0440-94EB-4C839E6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660341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0"/>
              </a:spcBef>
              <a:buSzPts val="1400"/>
              <a:buNone/>
            </a:pPr>
            <a:r>
              <a:rPr lang="en-US" sz="4000" dirty="0"/>
              <a:t>LaP</a:t>
            </a:r>
            <a:r>
              <a:rPr lang="en-US" sz="4000" baseline="30000" dirty="0"/>
              <a:t>3</a:t>
            </a:r>
            <a:r>
              <a:rPr lang="en-US" sz="4000" dirty="0"/>
              <a:t> is a black-box optimization meta-algorithm that repeats:</a:t>
            </a:r>
          </a:p>
          <a:p>
            <a:pPr marL="139700" lvl="0">
              <a:spcBef>
                <a:spcPts val="0"/>
              </a:spcBef>
              <a:buSzPts val="1400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1. Partition: 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2. Region Selection: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3. Local Sample: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91D31B-D42D-C946-BDE1-97C7CE56A149}"/>
              </a:ext>
            </a:extLst>
          </p:cNvPr>
          <p:cNvSpPr/>
          <p:nvPr/>
        </p:nvSpPr>
        <p:spPr>
          <a:xfrm>
            <a:off x="6288756" y="5096592"/>
            <a:ext cx="390726" cy="3907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41BE3A-70A2-CD4F-8044-6EE4F2D2BCAA}"/>
              </a:ext>
            </a:extLst>
          </p:cNvPr>
          <p:cNvSpPr/>
          <p:nvPr/>
        </p:nvSpPr>
        <p:spPr>
          <a:xfrm>
            <a:off x="5572423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ABFFF3-06E3-D546-8F15-8214B951FFC0}"/>
              </a:ext>
            </a:extLst>
          </p:cNvPr>
          <p:cNvSpPr/>
          <p:nvPr/>
        </p:nvSpPr>
        <p:spPr>
          <a:xfrm>
            <a:off x="6958642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37212-0D09-3749-8827-EF7B621916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5767786" y="5430098"/>
            <a:ext cx="578190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801DA-7815-9542-8129-FE9500EC02AC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6622262" y="5430098"/>
            <a:ext cx="531743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6347E1-14BE-F74E-9DB6-1DE305A62E83}"/>
              </a:ext>
            </a:extLst>
          </p:cNvPr>
          <p:cNvSpPr txBox="1"/>
          <p:nvPr/>
        </p:nvSpPr>
        <p:spPr>
          <a:xfrm>
            <a:off x="5419998" y="5392211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“left”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2ABAC-1967-F646-8CD7-F8F1B444AF41}"/>
              </a:ext>
            </a:extLst>
          </p:cNvPr>
          <p:cNvSpPr txBox="1"/>
          <p:nvPr/>
        </p:nvSpPr>
        <p:spPr>
          <a:xfrm>
            <a:off x="6940957" y="5388340"/>
            <a:ext cx="82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“right”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468D9-A53A-6348-8BB9-BEEDAA3002F7}"/>
              </a:ext>
            </a:extLst>
          </p:cNvPr>
          <p:cNvGrpSpPr/>
          <p:nvPr/>
        </p:nvGrpSpPr>
        <p:grpSpPr>
          <a:xfrm>
            <a:off x="4666375" y="2940597"/>
            <a:ext cx="2019860" cy="1517533"/>
            <a:chOff x="6515896" y="2684929"/>
            <a:chExt cx="2019860" cy="1517533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E03F819E-6202-9241-8E0B-60ED904AD328}"/>
                </a:ext>
              </a:extLst>
            </p:cNvPr>
            <p:cNvSpPr/>
            <p:nvPr/>
          </p:nvSpPr>
          <p:spPr>
            <a:xfrm>
              <a:off x="6515896" y="3380594"/>
              <a:ext cx="243365" cy="192507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701A13-0A0B-5441-86CC-BC8FAC1C703B}"/>
                </a:ext>
              </a:extLst>
            </p:cNvPr>
            <p:cNvGrpSpPr/>
            <p:nvPr/>
          </p:nvGrpSpPr>
          <p:grpSpPr>
            <a:xfrm>
              <a:off x="6882433" y="2684929"/>
              <a:ext cx="1653323" cy="1517533"/>
              <a:chOff x="6882433" y="2684929"/>
              <a:chExt cx="1653323" cy="1517533"/>
            </a:xfrm>
          </p:grpSpPr>
          <p:sp>
            <p:nvSpPr>
              <p:cNvPr id="15" name="Multiply 14">
                <a:extLst>
                  <a:ext uri="{FF2B5EF4-FFF2-40B4-BE49-F238E27FC236}">
                    <a16:creationId xmlns:a16="http://schemas.microsoft.com/office/drawing/2014/main" id="{A18C70C3-667E-4646-B039-F05EFB221534}"/>
                  </a:ext>
                </a:extLst>
              </p:cNvPr>
              <p:cNvSpPr/>
              <p:nvPr/>
            </p:nvSpPr>
            <p:spPr>
              <a:xfrm>
                <a:off x="7930727" y="2938373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Multiply 15">
                <a:extLst>
                  <a:ext uri="{FF2B5EF4-FFF2-40B4-BE49-F238E27FC236}">
                    <a16:creationId xmlns:a16="http://schemas.microsoft.com/office/drawing/2014/main" id="{AC12632A-87F7-6D48-8467-7979BC7C5618}"/>
                  </a:ext>
                </a:extLst>
              </p:cNvPr>
              <p:cNvSpPr/>
              <p:nvPr/>
            </p:nvSpPr>
            <p:spPr>
              <a:xfrm>
                <a:off x="7097527" y="3284341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>
                <a:extLst>
                  <a:ext uri="{FF2B5EF4-FFF2-40B4-BE49-F238E27FC236}">
                    <a16:creationId xmlns:a16="http://schemas.microsoft.com/office/drawing/2014/main" id="{9BFDF085-B760-4140-802C-1E7E72DDF580}"/>
                  </a:ext>
                </a:extLst>
              </p:cNvPr>
              <p:cNvSpPr/>
              <p:nvPr/>
            </p:nvSpPr>
            <p:spPr>
              <a:xfrm>
                <a:off x="7563625" y="3829244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>
                <a:extLst>
                  <a:ext uri="{FF2B5EF4-FFF2-40B4-BE49-F238E27FC236}">
                    <a16:creationId xmlns:a16="http://schemas.microsoft.com/office/drawing/2014/main" id="{71C55E3B-C179-BE46-8419-CEA8AC3BDD7C}"/>
                  </a:ext>
                </a:extLst>
              </p:cNvPr>
              <p:cNvSpPr/>
              <p:nvPr/>
            </p:nvSpPr>
            <p:spPr>
              <a:xfrm>
                <a:off x="7844492" y="3563580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>
                <a:extLst>
                  <a:ext uri="{FF2B5EF4-FFF2-40B4-BE49-F238E27FC236}">
                    <a16:creationId xmlns:a16="http://schemas.microsoft.com/office/drawing/2014/main" id="{96EF6032-503E-F948-A47D-1C107FDE7E2E}"/>
                  </a:ext>
                </a:extLst>
              </p:cNvPr>
              <p:cNvSpPr/>
              <p:nvPr/>
            </p:nvSpPr>
            <p:spPr>
              <a:xfrm>
                <a:off x="6975844" y="4009955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>
                <a:extLst>
                  <a:ext uri="{FF2B5EF4-FFF2-40B4-BE49-F238E27FC236}">
                    <a16:creationId xmlns:a16="http://schemas.microsoft.com/office/drawing/2014/main" id="{DF9529E1-F512-D443-A85F-6631FC583AE0}"/>
                  </a:ext>
                </a:extLst>
              </p:cNvPr>
              <p:cNvSpPr/>
              <p:nvPr/>
            </p:nvSpPr>
            <p:spPr>
              <a:xfrm>
                <a:off x="6882433" y="2684929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>
                <a:extLst>
                  <a:ext uri="{FF2B5EF4-FFF2-40B4-BE49-F238E27FC236}">
                    <a16:creationId xmlns:a16="http://schemas.microsoft.com/office/drawing/2014/main" id="{80206367-603F-9249-849E-3132985D4ECB}"/>
                  </a:ext>
                </a:extLst>
              </p:cNvPr>
              <p:cNvSpPr/>
              <p:nvPr/>
            </p:nvSpPr>
            <p:spPr>
              <a:xfrm>
                <a:off x="8292391" y="3091834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521F77-DD67-DE43-9C29-A0CDBD99E9EC}"/>
              </a:ext>
            </a:extLst>
          </p:cNvPr>
          <p:cNvCxnSpPr>
            <a:cxnSpLocks/>
          </p:cNvCxnSpPr>
          <p:nvPr/>
        </p:nvCxnSpPr>
        <p:spPr>
          <a:xfrm flipV="1">
            <a:off x="4461827" y="2879495"/>
            <a:ext cx="0" cy="182409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DA318-EED0-2749-978F-889F1EE056B7}"/>
              </a:ext>
            </a:extLst>
          </p:cNvPr>
          <p:cNvCxnSpPr>
            <a:cxnSpLocks/>
          </p:cNvCxnSpPr>
          <p:nvPr/>
        </p:nvCxnSpPr>
        <p:spPr>
          <a:xfrm>
            <a:off x="4289780" y="4522668"/>
            <a:ext cx="26256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/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/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>
            <a:extLst>
              <a:ext uri="{FF2B5EF4-FFF2-40B4-BE49-F238E27FC236}">
                <a16:creationId xmlns:a16="http://schemas.microsoft.com/office/drawing/2014/main" id="{3A081307-3683-7C4A-8605-0DE64551BF8B}"/>
              </a:ext>
            </a:extLst>
          </p:cNvPr>
          <p:cNvSpPr/>
          <p:nvPr/>
        </p:nvSpPr>
        <p:spPr>
          <a:xfrm>
            <a:off x="4625042" y="3435437"/>
            <a:ext cx="2504661" cy="720360"/>
          </a:xfrm>
          <a:custGeom>
            <a:avLst/>
            <a:gdLst>
              <a:gd name="connsiteX0" fmla="*/ 0 w 2504661"/>
              <a:gd name="connsiteY0" fmla="*/ 511638 h 720360"/>
              <a:gd name="connsiteX1" fmla="*/ 159026 w 2504661"/>
              <a:gd name="connsiteY1" fmla="*/ 601090 h 720360"/>
              <a:gd name="connsiteX2" fmla="*/ 536713 w 2504661"/>
              <a:gd name="connsiteY2" fmla="*/ 601090 h 720360"/>
              <a:gd name="connsiteX3" fmla="*/ 1073426 w 2504661"/>
              <a:gd name="connsiteY3" fmla="*/ 461943 h 720360"/>
              <a:gd name="connsiteX4" fmla="*/ 1212574 w 2504661"/>
              <a:gd name="connsiteY4" fmla="*/ 4743 h 720360"/>
              <a:gd name="connsiteX5" fmla="*/ 1848678 w 2504661"/>
              <a:gd name="connsiteY5" fmla="*/ 253221 h 720360"/>
              <a:gd name="connsiteX6" fmla="*/ 2504661 w 2504661"/>
              <a:gd name="connsiteY6" fmla="*/ 720360 h 72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4661" h="720360">
                <a:moveTo>
                  <a:pt x="0" y="511638"/>
                </a:moveTo>
                <a:cubicBezTo>
                  <a:pt x="34787" y="548909"/>
                  <a:pt x="69574" y="586181"/>
                  <a:pt x="159026" y="601090"/>
                </a:cubicBezTo>
                <a:cubicBezTo>
                  <a:pt x="248478" y="615999"/>
                  <a:pt x="384313" y="624281"/>
                  <a:pt x="536713" y="601090"/>
                </a:cubicBezTo>
                <a:cubicBezTo>
                  <a:pt x="689113" y="577899"/>
                  <a:pt x="960783" y="561334"/>
                  <a:pt x="1073426" y="461943"/>
                </a:cubicBezTo>
                <a:cubicBezTo>
                  <a:pt x="1186069" y="362552"/>
                  <a:pt x="1083365" y="39530"/>
                  <a:pt x="1212574" y="4743"/>
                </a:cubicBezTo>
                <a:cubicBezTo>
                  <a:pt x="1341783" y="-30044"/>
                  <a:pt x="1633330" y="133951"/>
                  <a:pt x="1848678" y="253221"/>
                </a:cubicBezTo>
                <a:cubicBezTo>
                  <a:pt x="2064026" y="372490"/>
                  <a:pt x="2284343" y="546425"/>
                  <a:pt x="2504661" y="7203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DD991E7-5E42-814F-A5A0-7352E241B8FF}"/>
              </a:ext>
            </a:extLst>
          </p:cNvPr>
          <p:cNvSpPr/>
          <p:nvPr/>
        </p:nvSpPr>
        <p:spPr>
          <a:xfrm>
            <a:off x="4995377" y="6763094"/>
            <a:ext cx="2466162" cy="1325563"/>
          </a:xfrm>
          <a:custGeom>
            <a:avLst/>
            <a:gdLst>
              <a:gd name="connsiteX0" fmla="*/ 798162 w 2681909"/>
              <a:gd name="connsiteY0" fmla="*/ 418454 h 1782305"/>
              <a:gd name="connsiteX1" fmla="*/ 798162 w 2681909"/>
              <a:gd name="connsiteY1" fmla="*/ 418454 h 1782305"/>
              <a:gd name="connsiteX2" fmla="*/ 891152 w 2681909"/>
              <a:gd name="connsiteY2" fmla="*/ 364210 h 1782305"/>
              <a:gd name="connsiteX3" fmla="*/ 937647 w 2681909"/>
              <a:gd name="connsiteY3" fmla="*/ 348712 h 1782305"/>
              <a:gd name="connsiteX4" fmla="*/ 1015139 w 2681909"/>
              <a:gd name="connsiteY4" fmla="*/ 309966 h 1782305"/>
              <a:gd name="connsiteX5" fmla="*/ 1146874 w 2681909"/>
              <a:gd name="connsiteY5" fmla="*/ 271220 h 1782305"/>
              <a:gd name="connsiteX6" fmla="*/ 1193369 w 2681909"/>
              <a:gd name="connsiteY6" fmla="*/ 255722 h 1782305"/>
              <a:gd name="connsiteX7" fmla="*/ 1278610 w 2681909"/>
              <a:gd name="connsiteY7" fmla="*/ 232474 h 1782305"/>
              <a:gd name="connsiteX8" fmla="*/ 1332854 w 2681909"/>
              <a:gd name="connsiteY8" fmla="*/ 209227 h 1782305"/>
              <a:gd name="connsiteX9" fmla="*/ 1371600 w 2681909"/>
              <a:gd name="connsiteY9" fmla="*/ 201478 h 1782305"/>
              <a:gd name="connsiteX10" fmla="*/ 1487837 w 2681909"/>
              <a:gd name="connsiteY10" fmla="*/ 170481 h 1782305"/>
              <a:gd name="connsiteX11" fmla="*/ 1557579 w 2681909"/>
              <a:gd name="connsiteY11" fmla="*/ 123986 h 1782305"/>
              <a:gd name="connsiteX12" fmla="*/ 1580827 w 2681909"/>
              <a:gd name="connsiteY12" fmla="*/ 108488 h 1782305"/>
              <a:gd name="connsiteX13" fmla="*/ 1650569 w 2681909"/>
              <a:gd name="connsiteY13" fmla="*/ 92990 h 1782305"/>
              <a:gd name="connsiteX14" fmla="*/ 1681566 w 2681909"/>
              <a:gd name="connsiteY14" fmla="*/ 77491 h 1782305"/>
              <a:gd name="connsiteX15" fmla="*/ 1751308 w 2681909"/>
              <a:gd name="connsiteY15" fmla="*/ 54244 h 1782305"/>
              <a:gd name="connsiteX16" fmla="*/ 1774556 w 2681909"/>
              <a:gd name="connsiteY16" fmla="*/ 38745 h 1782305"/>
              <a:gd name="connsiteX17" fmla="*/ 1805552 w 2681909"/>
              <a:gd name="connsiteY17" fmla="*/ 15498 h 1782305"/>
              <a:gd name="connsiteX18" fmla="*/ 1859796 w 2681909"/>
              <a:gd name="connsiteY18" fmla="*/ 0 h 1782305"/>
              <a:gd name="connsiteX19" fmla="*/ 1890793 w 2681909"/>
              <a:gd name="connsiteY19" fmla="*/ 7749 h 1782305"/>
              <a:gd name="connsiteX20" fmla="*/ 1898542 w 2681909"/>
              <a:gd name="connsiteY20" fmla="*/ 30996 h 1782305"/>
              <a:gd name="connsiteX21" fmla="*/ 1906291 w 2681909"/>
              <a:gd name="connsiteY21" fmla="*/ 178230 h 1782305"/>
              <a:gd name="connsiteX22" fmla="*/ 1929539 w 2681909"/>
              <a:gd name="connsiteY22" fmla="*/ 255722 h 1782305"/>
              <a:gd name="connsiteX23" fmla="*/ 1937288 w 2681909"/>
              <a:gd name="connsiteY23" fmla="*/ 286718 h 1782305"/>
              <a:gd name="connsiteX24" fmla="*/ 1960535 w 2681909"/>
              <a:gd name="connsiteY24" fmla="*/ 302217 h 1782305"/>
              <a:gd name="connsiteX25" fmla="*/ 1976034 w 2681909"/>
              <a:gd name="connsiteY25" fmla="*/ 333213 h 1782305"/>
              <a:gd name="connsiteX26" fmla="*/ 2014779 w 2681909"/>
              <a:gd name="connsiteY26" fmla="*/ 364210 h 1782305"/>
              <a:gd name="connsiteX27" fmla="*/ 2030278 w 2681909"/>
              <a:gd name="connsiteY27" fmla="*/ 379708 h 1782305"/>
              <a:gd name="connsiteX28" fmla="*/ 2061274 w 2681909"/>
              <a:gd name="connsiteY28" fmla="*/ 457200 h 1782305"/>
              <a:gd name="connsiteX29" fmla="*/ 2076773 w 2681909"/>
              <a:gd name="connsiteY29" fmla="*/ 526942 h 1782305"/>
              <a:gd name="connsiteX30" fmla="*/ 2131017 w 2681909"/>
              <a:gd name="connsiteY30" fmla="*/ 604434 h 1782305"/>
              <a:gd name="connsiteX31" fmla="*/ 2146515 w 2681909"/>
              <a:gd name="connsiteY31" fmla="*/ 627681 h 1782305"/>
              <a:gd name="connsiteX32" fmla="*/ 2177511 w 2681909"/>
              <a:gd name="connsiteY32" fmla="*/ 666427 h 1782305"/>
              <a:gd name="connsiteX33" fmla="*/ 2193010 w 2681909"/>
              <a:gd name="connsiteY33" fmla="*/ 689674 h 1782305"/>
              <a:gd name="connsiteX34" fmla="*/ 2208508 w 2681909"/>
              <a:gd name="connsiteY34" fmla="*/ 705173 h 1782305"/>
              <a:gd name="connsiteX35" fmla="*/ 2231756 w 2681909"/>
              <a:gd name="connsiteY35" fmla="*/ 743918 h 1782305"/>
              <a:gd name="connsiteX36" fmla="*/ 2247254 w 2681909"/>
              <a:gd name="connsiteY36" fmla="*/ 759417 h 1782305"/>
              <a:gd name="connsiteX37" fmla="*/ 2293749 w 2681909"/>
              <a:gd name="connsiteY37" fmla="*/ 821410 h 1782305"/>
              <a:gd name="connsiteX38" fmla="*/ 2332495 w 2681909"/>
              <a:gd name="connsiteY38" fmla="*/ 883403 h 1782305"/>
              <a:gd name="connsiteX39" fmla="*/ 2340244 w 2681909"/>
              <a:gd name="connsiteY39" fmla="*/ 914400 h 1782305"/>
              <a:gd name="connsiteX40" fmla="*/ 2378989 w 2681909"/>
              <a:gd name="connsiteY40" fmla="*/ 968644 h 1782305"/>
              <a:gd name="connsiteX41" fmla="*/ 2471979 w 2681909"/>
              <a:gd name="connsiteY41" fmla="*/ 1022888 h 1782305"/>
              <a:gd name="connsiteX42" fmla="*/ 2572718 w 2681909"/>
              <a:gd name="connsiteY42" fmla="*/ 1053884 h 1782305"/>
              <a:gd name="connsiteX43" fmla="*/ 2611464 w 2681909"/>
              <a:gd name="connsiteY43" fmla="*/ 1069383 h 1782305"/>
              <a:gd name="connsiteX44" fmla="*/ 2657959 w 2681909"/>
              <a:gd name="connsiteY44" fmla="*/ 1084881 h 1782305"/>
              <a:gd name="connsiteX45" fmla="*/ 2681206 w 2681909"/>
              <a:gd name="connsiteY45" fmla="*/ 1100379 h 1782305"/>
              <a:gd name="connsiteX46" fmla="*/ 2673457 w 2681909"/>
              <a:gd name="connsiteY46" fmla="*/ 1123627 h 1782305"/>
              <a:gd name="connsiteX47" fmla="*/ 2657959 w 2681909"/>
              <a:gd name="connsiteY47" fmla="*/ 1154623 h 1782305"/>
              <a:gd name="connsiteX48" fmla="*/ 2650210 w 2681909"/>
              <a:gd name="connsiteY48" fmla="*/ 1185620 h 1782305"/>
              <a:gd name="connsiteX49" fmla="*/ 2634711 w 2681909"/>
              <a:gd name="connsiteY49" fmla="*/ 1208867 h 1782305"/>
              <a:gd name="connsiteX50" fmla="*/ 2603715 w 2681909"/>
              <a:gd name="connsiteY50" fmla="*/ 1270861 h 1782305"/>
              <a:gd name="connsiteX51" fmla="*/ 2541722 w 2681909"/>
              <a:gd name="connsiteY51" fmla="*/ 1379349 h 1782305"/>
              <a:gd name="connsiteX52" fmla="*/ 2471979 w 2681909"/>
              <a:gd name="connsiteY52" fmla="*/ 1456840 h 1782305"/>
              <a:gd name="connsiteX53" fmla="*/ 2409986 w 2681909"/>
              <a:gd name="connsiteY53" fmla="*/ 1526583 h 1782305"/>
              <a:gd name="connsiteX54" fmla="*/ 2347993 w 2681909"/>
              <a:gd name="connsiteY54" fmla="*/ 1604074 h 1782305"/>
              <a:gd name="connsiteX55" fmla="*/ 2309247 w 2681909"/>
              <a:gd name="connsiteY55" fmla="*/ 1635071 h 1782305"/>
              <a:gd name="connsiteX56" fmla="*/ 2247254 w 2681909"/>
              <a:gd name="connsiteY56" fmla="*/ 1689315 h 1782305"/>
              <a:gd name="connsiteX57" fmla="*/ 2193010 w 2681909"/>
              <a:gd name="connsiteY57" fmla="*/ 1735810 h 1782305"/>
              <a:gd name="connsiteX58" fmla="*/ 2162013 w 2681909"/>
              <a:gd name="connsiteY58" fmla="*/ 1743559 h 1782305"/>
              <a:gd name="connsiteX59" fmla="*/ 2138766 w 2681909"/>
              <a:gd name="connsiteY59" fmla="*/ 1751308 h 1782305"/>
              <a:gd name="connsiteX60" fmla="*/ 2100020 w 2681909"/>
              <a:gd name="connsiteY60" fmla="*/ 1766806 h 1782305"/>
              <a:gd name="connsiteX61" fmla="*/ 2045776 w 2681909"/>
              <a:gd name="connsiteY61" fmla="*/ 1774556 h 1782305"/>
              <a:gd name="connsiteX62" fmla="*/ 2022528 w 2681909"/>
              <a:gd name="connsiteY62" fmla="*/ 1782305 h 1782305"/>
              <a:gd name="connsiteX63" fmla="*/ 1844298 w 2681909"/>
              <a:gd name="connsiteY63" fmla="*/ 1759057 h 1782305"/>
              <a:gd name="connsiteX64" fmla="*/ 1735810 w 2681909"/>
              <a:gd name="connsiteY64" fmla="*/ 1728061 h 1782305"/>
              <a:gd name="connsiteX65" fmla="*/ 1689315 w 2681909"/>
              <a:gd name="connsiteY65" fmla="*/ 1712562 h 1782305"/>
              <a:gd name="connsiteX66" fmla="*/ 1557579 w 2681909"/>
              <a:gd name="connsiteY66" fmla="*/ 1689315 h 1782305"/>
              <a:gd name="connsiteX67" fmla="*/ 1441342 w 2681909"/>
              <a:gd name="connsiteY67" fmla="*/ 1697064 h 1782305"/>
              <a:gd name="connsiteX68" fmla="*/ 1418095 w 2681909"/>
              <a:gd name="connsiteY68" fmla="*/ 1704813 h 1782305"/>
              <a:gd name="connsiteX69" fmla="*/ 1356101 w 2681909"/>
              <a:gd name="connsiteY69" fmla="*/ 1712562 h 1782305"/>
              <a:gd name="connsiteX70" fmla="*/ 1278610 w 2681909"/>
              <a:gd name="connsiteY70" fmla="*/ 1728061 h 1782305"/>
              <a:gd name="connsiteX71" fmla="*/ 1247613 w 2681909"/>
              <a:gd name="connsiteY71" fmla="*/ 1743559 h 1782305"/>
              <a:gd name="connsiteX72" fmla="*/ 1208867 w 2681909"/>
              <a:gd name="connsiteY72" fmla="*/ 1751308 h 1782305"/>
              <a:gd name="connsiteX73" fmla="*/ 1123627 w 2681909"/>
              <a:gd name="connsiteY73" fmla="*/ 1766806 h 1782305"/>
              <a:gd name="connsiteX74" fmla="*/ 1038386 w 2681909"/>
              <a:gd name="connsiteY74" fmla="*/ 1751308 h 1782305"/>
              <a:gd name="connsiteX75" fmla="*/ 991891 w 2681909"/>
              <a:gd name="connsiteY75" fmla="*/ 1735810 h 1782305"/>
              <a:gd name="connsiteX76" fmla="*/ 844657 w 2681909"/>
              <a:gd name="connsiteY76" fmla="*/ 1697064 h 1782305"/>
              <a:gd name="connsiteX77" fmla="*/ 813661 w 2681909"/>
              <a:gd name="connsiteY77" fmla="*/ 1681566 h 1782305"/>
              <a:gd name="connsiteX78" fmla="*/ 774915 w 2681909"/>
              <a:gd name="connsiteY78" fmla="*/ 1673817 h 1782305"/>
              <a:gd name="connsiteX79" fmla="*/ 751667 w 2681909"/>
              <a:gd name="connsiteY79" fmla="*/ 1666067 h 1782305"/>
              <a:gd name="connsiteX80" fmla="*/ 658678 w 2681909"/>
              <a:gd name="connsiteY80" fmla="*/ 1596325 h 1782305"/>
              <a:gd name="connsiteX81" fmla="*/ 550189 w 2681909"/>
              <a:gd name="connsiteY81" fmla="*/ 1487837 h 1782305"/>
              <a:gd name="connsiteX82" fmla="*/ 519193 w 2681909"/>
              <a:gd name="connsiteY82" fmla="*/ 1456840 h 1782305"/>
              <a:gd name="connsiteX83" fmla="*/ 418454 w 2681909"/>
              <a:gd name="connsiteY83" fmla="*/ 1379349 h 1782305"/>
              <a:gd name="connsiteX84" fmla="*/ 387457 w 2681909"/>
              <a:gd name="connsiteY84" fmla="*/ 1356101 h 1782305"/>
              <a:gd name="connsiteX85" fmla="*/ 333213 w 2681909"/>
              <a:gd name="connsiteY85" fmla="*/ 1301857 h 1782305"/>
              <a:gd name="connsiteX86" fmla="*/ 286718 w 2681909"/>
              <a:gd name="connsiteY86" fmla="*/ 1255362 h 1782305"/>
              <a:gd name="connsiteX87" fmla="*/ 240223 w 2681909"/>
              <a:gd name="connsiteY87" fmla="*/ 1193369 h 1782305"/>
              <a:gd name="connsiteX88" fmla="*/ 209227 w 2681909"/>
              <a:gd name="connsiteY88" fmla="*/ 1154623 h 1782305"/>
              <a:gd name="connsiteX89" fmla="*/ 116237 w 2681909"/>
              <a:gd name="connsiteY89" fmla="*/ 1007390 h 1782305"/>
              <a:gd name="connsiteX90" fmla="*/ 54244 w 2681909"/>
              <a:gd name="connsiteY90" fmla="*/ 929898 h 1782305"/>
              <a:gd name="connsiteX91" fmla="*/ 30996 w 2681909"/>
              <a:gd name="connsiteY91" fmla="*/ 867905 h 1782305"/>
              <a:gd name="connsiteX92" fmla="*/ 15498 w 2681909"/>
              <a:gd name="connsiteY92" fmla="*/ 829159 h 1782305"/>
              <a:gd name="connsiteX93" fmla="*/ 0 w 2681909"/>
              <a:gd name="connsiteY93" fmla="*/ 774915 h 1782305"/>
              <a:gd name="connsiteX94" fmla="*/ 7749 w 2681909"/>
              <a:gd name="connsiteY94" fmla="*/ 743918 h 1782305"/>
              <a:gd name="connsiteX95" fmla="*/ 23247 w 2681909"/>
              <a:gd name="connsiteY95" fmla="*/ 720671 h 1782305"/>
              <a:gd name="connsiteX96" fmla="*/ 46495 w 2681909"/>
              <a:gd name="connsiteY96" fmla="*/ 689674 h 1782305"/>
              <a:gd name="connsiteX97" fmla="*/ 69742 w 2681909"/>
              <a:gd name="connsiteY97" fmla="*/ 674176 h 1782305"/>
              <a:gd name="connsiteX98" fmla="*/ 108488 w 2681909"/>
              <a:gd name="connsiteY98" fmla="*/ 666427 h 1782305"/>
              <a:gd name="connsiteX99" fmla="*/ 294467 w 2681909"/>
              <a:gd name="connsiteY99" fmla="*/ 658678 h 1782305"/>
              <a:gd name="connsiteX100" fmla="*/ 418454 w 2681909"/>
              <a:gd name="connsiteY100" fmla="*/ 666427 h 1782305"/>
              <a:gd name="connsiteX101" fmla="*/ 472698 w 2681909"/>
              <a:gd name="connsiteY101" fmla="*/ 681925 h 1782305"/>
              <a:gd name="connsiteX102" fmla="*/ 557939 w 2681909"/>
              <a:gd name="connsiteY102" fmla="*/ 689674 h 1782305"/>
              <a:gd name="connsiteX103" fmla="*/ 666427 w 2681909"/>
              <a:gd name="connsiteY103" fmla="*/ 705173 h 1782305"/>
              <a:gd name="connsiteX104" fmla="*/ 774915 w 2681909"/>
              <a:gd name="connsiteY104" fmla="*/ 728420 h 1782305"/>
              <a:gd name="connsiteX105" fmla="*/ 813661 w 2681909"/>
              <a:gd name="connsiteY105" fmla="*/ 743918 h 1782305"/>
              <a:gd name="connsiteX106" fmla="*/ 844657 w 2681909"/>
              <a:gd name="connsiteY106" fmla="*/ 767166 h 1782305"/>
              <a:gd name="connsiteX107" fmla="*/ 875654 w 2681909"/>
              <a:gd name="connsiteY107" fmla="*/ 782664 h 1782305"/>
              <a:gd name="connsiteX108" fmla="*/ 898901 w 2681909"/>
              <a:gd name="connsiteY108" fmla="*/ 774915 h 1782305"/>
              <a:gd name="connsiteX109" fmla="*/ 906650 w 2681909"/>
              <a:gd name="connsiteY109" fmla="*/ 743918 h 1782305"/>
              <a:gd name="connsiteX110" fmla="*/ 937647 w 2681909"/>
              <a:gd name="connsiteY110" fmla="*/ 681925 h 1782305"/>
              <a:gd name="connsiteX111" fmla="*/ 953145 w 2681909"/>
              <a:gd name="connsiteY111" fmla="*/ 612183 h 1782305"/>
              <a:gd name="connsiteX112" fmla="*/ 945396 w 2681909"/>
              <a:gd name="connsiteY112" fmla="*/ 534691 h 1782305"/>
              <a:gd name="connsiteX113" fmla="*/ 929898 w 2681909"/>
              <a:gd name="connsiteY113" fmla="*/ 503695 h 1782305"/>
              <a:gd name="connsiteX114" fmla="*/ 914400 w 2681909"/>
              <a:gd name="connsiteY114" fmla="*/ 457200 h 1782305"/>
              <a:gd name="connsiteX115" fmla="*/ 798162 w 2681909"/>
              <a:gd name="connsiteY115" fmla="*/ 418454 h 17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681909" h="1782305">
                <a:moveTo>
                  <a:pt x="798162" y="418454"/>
                </a:moveTo>
                <a:lnTo>
                  <a:pt x="798162" y="418454"/>
                </a:lnTo>
                <a:cubicBezTo>
                  <a:pt x="829159" y="400373"/>
                  <a:pt x="859055" y="380258"/>
                  <a:pt x="891152" y="364210"/>
                </a:cubicBezTo>
                <a:cubicBezTo>
                  <a:pt x="905764" y="356904"/>
                  <a:pt x="922680" y="355260"/>
                  <a:pt x="937647" y="348712"/>
                </a:cubicBezTo>
                <a:cubicBezTo>
                  <a:pt x="964105" y="337137"/>
                  <a:pt x="988681" y="321542"/>
                  <a:pt x="1015139" y="309966"/>
                </a:cubicBezTo>
                <a:cubicBezTo>
                  <a:pt x="1043863" y="297399"/>
                  <a:pt x="1128278" y="276689"/>
                  <a:pt x="1146874" y="271220"/>
                </a:cubicBezTo>
                <a:cubicBezTo>
                  <a:pt x="1162547" y="266610"/>
                  <a:pt x="1177696" y="260332"/>
                  <a:pt x="1193369" y="255722"/>
                </a:cubicBezTo>
                <a:cubicBezTo>
                  <a:pt x="1221624" y="247412"/>
                  <a:pt x="1250670" y="241787"/>
                  <a:pt x="1278610" y="232474"/>
                </a:cubicBezTo>
                <a:cubicBezTo>
                  <a:pt x="1297272" y="226253"/>
                  <a:pt x="1314192" y="215448"/>
                  <a:pt x="1332854" y="209227"/>
                </a:cubicBezTo>
                <a:cubicBezTo>
                  <a:pt x="1345349" y="205062"/>
                  <a:pt x="1358893" y="204944"/>
                  <a:pt x="1371600" y="201478"/>
                </a:cubicBezTo>
                <a:cubicBezTo>
                  <a:pt x="1523590" y="160025"/>
                  <a:pt x="1281298" y="216378"/>
                  <a:pt x="1487837" y="170481"/>
                </a:cubicBezTo>
                <a:lnTo>
                  <a:pt x="1557579" y="123986"/>
                </a:lnTo>
                <a:cubicBezTo>
                  <a:pt x="1565328" y="118820"/>
                  <a:pt x="1571694" y="110314"/>
                  <a:pt x="1580827" y="108488"/>
                </a:cubicBezTo>
                <a:cubicBezTo>
                  <a:pt x="1630016" y="98650"/>
                  <a:pt x="1606795" y="103933"/>
                  <a:pt x="1650569" y="92990"/>
                </a:cubicBezTo>
                <a:cubicBezTo>
                  <a:pt x="1660901" y="87824"/>
                  <a:pt x="1670784" y="81638"/>
                  <a:pt x="1681566" y="77491"/>
                </a:cubicBezTo>
                <a:cubicBezTo>
                  <a:pt x="1704437" y="68694"/>
                  <a:pt x="1751308" y="54244"/>
                  <a:pt x="1751308" y="54244"/>
                </a:cubicBezTo>
                <a:cubicBezTo>
                  <a:pt x="1759057" y="49078"/>
                  <a:pt x="1766977" y="44158"/>
                  <a:pt x="1774556" y="38745"/>
                </a:cubicBezTo>
                <a:cubicBezTo>
                  <a:pt x="1785065" y="31238"/>
                  <a:pt x="1794339" y="21906"/>
                  <a:pt x="1805552" y="15498"/>
                </a:cubicBezTo>
                <a:cubicBezTo>
                  <a:pt x="1814197" y="10558"/>
                  <a:pt x="1853087" y="1677"/>
                  <a:pt x="1859796" y="0"/>
                </a:cubicBezTo>
                <a:cubicBezTo>
                  <a:pt x="1870128" y="2583"/>
                  <a:pt x="1882476" y="1096"/>
                  <a:pt x="1890793" y="7749"/>
                </a:cubicBezTo>
                <a:cubicBezTo>
                  <a:pt x="1897171" y="12852"/>
                  <a:pt x="1897803" y="22861"/>
                  <a:pt x="1898542" y="30996"/>
                </a:cubicBezTo>
                <a:cubicBezTo>
                  <a:pt x="1902991" y="79940"/>
                  <a:pt x="1902210" y="129254"/>
                  <a:pt x="1906291" y="178230"/>
                </a:cubicBezTo>
                <a:cubicBezTo>
                  <a:pt x="1909692" y="219043"/>
                  <a:pt x="1916621" y="216970"/>
                  <a:pt x="1929539" y="255722"/>
                </a:cubicBezTo>
                <a:cubicBezTo>
                  <a:pt x="1932907" y="265825"/>
                  <a:pt x="1931381" y="277857"/>
                  <a:pt x="1937288" y="286718"/>
                </a:cubicBezTo>
                <a:cubicBezTo>
                  <a:pt x="1942454" y="294467"/>
                  <a:pt x="1952786" y="297051"/>
                  <a:pt x="1960535" y="302217"/>
                </a:cubicBezTo>
                <a:cubicBezTo>
                  <a:pt x="1965701" y="312549"/>
                  <a:pt x="1969626" y="323601"/>
                  <a:pt x="1976034" y="333213"/>
                </a:cubicBezTo>
                <a:cubicBezTo>
                  <a:pt x="1986728" y="349253"/>
                  <a:pt x="1999972" y="352364"/>
                  <a:pt x="2014779" y="364210"/>
                </a:cubicBezTo>
                <a:cubicBezTo>
                  <a:pt x="2020484" y="368774"/>
                  <a:pt x="2025112" y="374542"/>
                  <a:pt x="2030278" y="379708"/>
                </a:cubicBezTo>
                <a:cubicBezTo>
                  <a:pt x="2044054" y="407261"/>
                  <a:pt x="2054890" y="425281"/>
                  <a:pt x="2061274" y="457200"/>
                </a:cubicBezTo>
                <a:cubicBezTo>
                  <a:pt x="2062090" y="461282"/>
                  <a:pt x="2073123" y="519643"/>
                  <a:pt x="2076773" y="526942"/>
                </a:cubicBezTo>
                <a:cubicBezTo>
                  <a:pt x="2088652" y="550700"/>
                  <a:pt x="2114816" y="581753"/>
                  <a:pt x="2131017" y="604434"/>
                </a:cubicBezTo>
                <a:cubicBezTo>
                  <a:pt x="2136430" y="612012"/>
                  <a:pt x="2140927" y="620230"/>
                  <a:pt x="2146515" y="627681"/>
                </a:cubicBezTo>
                <a:cubicBezTo>
                  <a:pt x="2156439" y="640913"/>
                  <a:pt x="2167587" y="653195"/>
                  <a:pt x="2177511" y="666427"/>
                </a:cubicBezTo>
                <a:cubicBezTo>
                  <a:pt x="2183099" y="673878"/>
                  <a:pt x="2187192" y="682402"/>
                  <a:pt x="2193010" y="689674"/>
                </a:cubicBezTo>
                <a:cubicBezTo>
                  <a:pt x="2197574" y="695379"/>
                  <a:pt x="2204261" y="699228"/>
                  <a:pt x="2208508" y="705173"/>
                </a:cubicBezTo>
                <a:cubicBezTo>
                  <a:pt x="2217262" y="717429"/>
                  <a:pt x="2223002" y="731662"/>
                  <a:pt x="2231756" y="743918"/>
                </a:cubicBezTo>
                <a:cubicBezTo>
                  <a:pt x="2236003" y="749863"/>
                  <a:pt x="2242690" y="753712"/>
                  <a:pt x="2247254" y="759417"/>
                </a:cubicBezTo>
                <a:cubicBezTo>
                  <a:pt x="2263390" y="779587"/>
                  <a:pt x="2280460" y="799260"/>
                  <a:pt x="2293749" y="821410"/>
                </a:cubicBezTo>
                <a:cubicBezTo>
                  <a:pt x="2321788" y="868142"/>
                  <a:pt x="2308641" y="847624"/>
                  <a:pt x="2332495" y="883403"/>
                </a:cubicBezTo>
                <a:cubicBezTo>
                  <a:pt x="2335078" y="893735"/>
                  <a:pt x="2335144" y="905050"/>
                  <a:pt x="2340244" y="914400"/>
                </a:cubicBezTo>
                <a:cubicBezTo>
                  <a:pt x="2350884" y="933907"/>
                  <a:pt x="2362706" y="953524"/>
                  <a:pt x="2378989" y="968644"/>
                </a:cubicBezTo>
                <a:cubicBezTo>
                  <a:pt x="2429170" y="1015241"/>
                  <a:pt x="2429931" y="1007598"/>
                  <a:pt x="2471979" y="1022888"/>
                </a:cubicBezTo>
                <a:cubicBezTo>
                  <a:pt x="2551465" y="1051791"/>
                  <a:pt x="2509252" y="1041191"/>
                  <a:pt x="2572718" y="1053884"/>
                </a:cubicBezTo>
                <a:cubicBezTo>
                  <a:pt x="2585633" y="1059050"/>
                  <a:pt x="2598391" y="1064629"/>
                  <a:pt x="2611464" y="1069383"/>
                </a:cubicBezTo>
                <a:cubicBezTo>
                  <a:pt x="2626817" y="1074966"/>
                  <a:pt x="2657959" y="1084881"/>
                  <a:pt x="2657959" y="1084881"/>
                </a:cubicBezTo>
                <a:cubicBezTo>
                  <a:pt x="2665708" y="1090047"/>
                  <a:pt x="2677747" y="1091732"/>
                  <a:pt x="2681206" y="1100379"/>
                </a:cubicBezTo>
                <a:cubicBezTo>
                  <a:pt x="2684240" y="1107963"/>
                  <a:pt x="2676675" y="1116119"/>
                  <a:pt x="2673457" y="1123627"/>
                </a:cubicBezTo>
                <a:cubicBezTo>
                  <a:pt x="2668907" y="1134245"/>
                  <a:pt x="2663125" y="1144291"/>
                  <a:pt x="2657959" y="1154623"/>
                </a:cubicBezTo>
                <a:cubicBezTo>
                  <a:pt x="2655376" y="1164955"/>
                  <a:pt x="2654405" y="1175831"/>
                  <a:pt x="2650210" y="1185620"/>
                </a:cubicBezTo>
                <a:cubicBezTo>
                  <a:pt x="2646541" y="1194180"/>
                  <a:pt x="2639171" y="1200691"/>
                  <a:pt x="2634711" y="1208867"/>
                </a:cubicBezTo>
                <a:cubicBezTo>
                  <a:pt x="2623648" y="1229150"/>
                  <a:pt x="2614047" y="1250196"/>
                  <a:pt x="2603715" y="1270861"/>
                </a:cubicBezTo>
                <a:cubicBezTo>
                  <a:pt x="2583206" y="1311880"/>
                  <a:pt x="2570473" y="1341014"/>
                  <a:pt x="2541722" y="1379349"/>
                </a:cubicBezTo>
                <a:cubicBezTo>
                  <a:pt x="2489639" y="1448793"/>
                  <a:pt x="2516720" y="1427014"/>
                  <a:pt x="2471979" y="1456840"/>
                </a:cubicBezTo>
                <a:cubicBezTo>
                  <a:pt x="2380870" y="1593507"/>
                  <a:pt x="2492599" y="1437086"/>
                  <a:pt x="2409986" y="1526583"/>
                </a:cubicBezTo>
                <a:cubicBezTo>
                  <a:pt x="2387549" y="1550890"/>
                  <a:pt x="2370502" y="1579834"/>
                  <a:pt x="2347993" y="1604074"/>
                </a:cubicBezTo>
                <a:cubicBezTo>
                  <a:pt x="2336739" y="1616194"/>
                  <a:pt x="2321609" y="1624083"/>
                  <a:pt x="2309247" y="1635071"/>
                </a:cubicBezTo>
                <a:cubicBezTo>
                  <a:pt x="2159474" y="1768201"/>
                  <a:pt x="2386851" y="1575097"/>
                  <a:pt x="2247254" y="1689315"/>
                </a:cubicBezTo>
                <a:cubicBezTo>
                  <a:pt x="2228823" y="1704395"/>
                  <a:pt x="2213101" y="1723025"/>
                  <a:pt x="2193010" y="1735810"/>
                </a:cubicBezTo>
                <a:cubicBezTo>
                  <a:pt x="2184025" y="1741528"/>
                  <a:pt x="2172254" y="1740633"/>
                  <a:pt x="2162013" y="1743559"/>
                </a:cubicBezTo>
                <a:cubicBezTo>
                  <a:pt x="2154159" y="1745803"/>
                  <a:pt x="2146414" y="1748440"/>
                  <a:pt x="2138766" y="1751308"/>
                </a:cubicBezTo>
                <a:cubicBezTo>
                  <a:pt x="2125741" y="1756192"/>
                  <a:pt x="2113515" y="1763432"/>
                  <a:pt x="2100020" y="1766806"/>
                </a:cubicBezTo>
                <a:cubicBezTo>
                  <a:pt x="2082300" y="1771236"/>
                  <a:pt x="2063857" y="1771973"/>
                  <a:pt x="2045776" y="1774556"/>
                </a:cubicBezTo>
                <a:cubicBezTo>
                  <a:pt x="2038027" y="1777139"/>
                  <a:pt x="2030696" y="1782305"/>
                  <a:pt x="2022528" y="1782305"/>
                </a:cubicBezTo>
                <a:cubicBezTo>
                  <a:pt x="1932789" y="1782305"/>
                  <a:pt x="1921512" y="1776217"/>
                  <a:pt x="1844298" y="1759057"/>
                </a:cubicBezTo>
                <a:cubicBezTo>
                  <a:pt x="1793246" y="1725024"/>
                  <a:pt x="1841918" y="1753028"/>
                  <a:pt x="1735810" y="1728061"/>
                </a:cubicBezTo>
                <a:cubicBezTo>
                  <a:pt x="1719908" y="1724319"/>
                  <a:pt x="1705279" y="1716032"/>
                  <a:pt x="1689315" y="1712562"/>
                </a:cubicBezTo>
                <a:cubicBezTo>
                  <a:pt x="1645742" y="1703090"/>
                  <a:pt x="1557579" y="1689315"/>
                  <a:pt x="1557579" y="1689315"/>
                </a:cubicBezTo>
                <a:cubicBezTo>
                  <a:pt x="1518833" y="1691898"/>
                  <a:pt x="1479936" y="1692776"/>
                  <a:pt x="1441342" y="1697064"/>
                </a:cubicBezTo>
                <a:cubicBezTo>
                  <a:pt x="1433224" y="1697966"/>
                  <a:pt x="1426131" y="1703352"/>
                  <a:pt x="1418095" y="1704813"/>
                </a:cubicBezTo>
                <a:cubicBezTo>
                  <a:pt x="1397605" y="1708538"/>
                  <a:pt x="1376643" y="1709138"/>
                  <a:pt x="1356101" y="1712562"/>
                </a:cubicBezTo>
                <a:cubicBezTo>
                  <a:pt x="1330117" y="1716893"/>
                  <a:pt x="1278610" y="1728061"/>
                  <a:pt x="1278610" y="1728061"/>
                </a:cubicBezTo>
                <a:cubicBezTo>
                  <a:pt x="1268278" y="1733227"/>
                  <a:pt x="1258572" y="1739906"/>
                  <a:pt x="1247613" y="1743559"/>
                </a:cubicBezTo>
                <a:cubicBezTo>
                  <a:pt x="1235118" y="1747724"/>
                  <a:pt x="1221826" y="1748952"/>
                  <a:pt x="1208867" y="1751308"/>
                </a:cubicBezTo>
                <a:cubicBezTo>
                  <a:pt x="1099808" y="1771137"/>
                  <a:pt x="1219336" y="1747665"/>
                  <a:pt x="1123627" y="1766806"/>
                </a:cubicBezTo>
                <a:cubicBezTo>
                  <a:pt x="1108438" y="1764275"/>
                  <a:pt x="1055405" y="1755949"/>
                  <a:pt x="1038386" y="1751308"/>
                </a:cubicBezTo>
                <a:cubicBezTo>
                  <a:pt x="1022625" y="1747010"/>
                  <a:pt x="1007632" y="1740182"/>
                  <a:pt x="991891" y="1735810"/>
                </a:cubicBezTo>
                <a:cubicBezTo>
                  <a:pt x="975701" y="1731313"/>
                  <a:pt x="873684" y="1707619"/>
                  <a:pt x="844657" y="1697064"/>
                </a:cubicBezTo>
                <a:cubicBezTo>
                  <a:pt x="833801" y="1693116"/>
                  <a:pt x="824620" y="1685219"/>
                  <a:pt x="813661" y="1681566"/>
                </a:cubicBezTo>
                <a:cubicBezTo>
                  <a:pt x="801166" y="1677401"/>
                  <a:pt x="787693" y="1677012"/>
                  <a:pt x="774915" y="1673817"/>
                </a:cubicBezTo>
                <a:cubicBezTo>
                  <a:pt x="766990" y="1671836"/>
                  <a:pt x="759416" y="1668650"/>
                  <a:pt x="751667" y="1666067"/>
                </a:cubicBezTo>
                <a:cubicBezTo>
                  <a:pt x="720671" y="1642820"/>
                  <a:pt x="686075" y="1623722"/>
                  <a:pt x="658678" y="1596325"/>
                </a:cubicBezTo>
                <a:lnTo>
                  <a:pt x="550189" y="1487837"/>
                </a:lnTo>
                <a:cubicBezTo>
                  <a:pt x="539857" y="1477505"/>
                  <a:pt x="530775" y="1465749"/>
                  <a:pt x="519193" y="1456840"/>
                </a:cubicBezTo>
                <a:lnTo>
                  <a:pt x="418454" y="1379349"/>
                </a:lnTo>
                <a:cubicBezTo>
                  <a:pt x="408194" y="1371504"/>
                  <a:pt x="396590" y="1365233"/>
                  <a:pt x="387457" y="1356101"/>
                </a:cubicBezTo>
                <a:lnTo>
                  <a:pt x="333213" y="1301857"/>
                </a:lnTo>
                <a:cubicBezTo>
                  <a:pt x="317715" y="1286359"/>
                  <a:pt x="299869" y="1272896"/>
                  <a:pt x="286718" y="1255362"/>
                </a:cubicBezTo>
                <a:cubicBezTo>
                  <a:pt x="271220" y="1234698"/>
                  <a:pt x="255972" y="1213843"/>
                  <a:pt x="240223" y="1193369"/>
                </a:cubicBezTo>
                <a:cubicBezTo>
                  <a:pt x="230139" y="1180259"/>
                  <a:pt x="218059" y="1168607"/>
                  <a:pt x="209227" y="1154623"/>
                </a:cubicBezTo>
                <a:cubicBezTo>
                  <a:pt x="178230" y="1105545"/>
                  <a:pt x="152498" y="1052717"/>
                  <a:pt x="116237" y="1007390"/>
                </a:cubicBezTo>
                <a:cubicBezTo>
                  <a:pt x="95573" y="981559"/>
                  <a:pt x="72593" y="957422"/>
                  <a:pt x="54244" y="929898"/>
                </a:cubicBezTo>
                <a:cubicBezTo>
                  <a:pt x="45685" y="917059"/>
                  <a:pt x="37288" y="884683"/>
                  <a:pt x="30996" y="867905"/>
                </a:cubicBezTo>
                <a:cubicBezTo>
                  <a:pt x="26112" y="854880"/>
                  <a:pt x="20382" y="842184"/>
                  <a:pt x="15498" y="829159"/>
                </a:cubicBezTo>
                <a:cubicBezTo>
                  <a:pt x="7160" y="806923"/>
                  <a:pt x="6107" y="799344"/>
                  <a:pt x="0" y="774915"/>
                </a:cubicBezTo>
                <a:cubicBezTo>
                  <a:pt x="2583" y="764583"/>
                  <a:pt x="3554" y="753707"/>
                  <a:pt x="7749" y="743918"/>
                </a:cubicBezTo>
                <a:cubicBezTo>
                  <a:pt x="11418" y="735358"/>
                  <a:pt x="17834" y="728249"/>
                  <a:pt x="23247" y="720671"/>
                </a:cubicBezTo>
                <a:cubicBezTo>
                  <a:pt x="30754" y="710161"/>
                  <a:pt x="37362" y="698807"/>
                  <a:pt x="46495" y="689674"/>
                </a:cubicBezTo>
                <a:cubicBezTo>
                  <a:pt x="53080" y="683089"/>
                  <a:pt x="61022" y="677446"/>
                  <a:pt x="69742" y="674176"/>
                </a:cubicBezTo>
                <a:cubicBezTo>
                  <a:pt x="82075" y="669551"/>
                  <a:pt x="95348" y="667333"/>
                  <a:pt x="108488" y="666427"/>
                </a:cubicBezTo>
                <a:cubicBezTo>
                  <a:pt x="170388" y="662158"/>
                  <a:pt x="232474" y="661261"/>
                  <a:pt x="294467" y="658678"/>
                </a:cubicBezTo>
                <a:cubicBezTo>
                  <a:pt x="335796" y="661261"/>
                  <a:pt x="377392" y="661071"/>
                  <a:pt x="418454" y="666427"/>
                </a:cubicBezTo>
                <a:cubicBezTo>
                  <a:pt x="437101" y="668859"/>
                  <a:pt x="454149" y="678834"/>
                  <a:pt x="472698" y="681925"/>
                </a:cubicBezTo>
                <a:cubicBezTo>
                  <a:pt x="500841" y="686615"/>
                  <a:pt x="529611" y="686275"/>
                  <a:pt x="557939" y="689674"/>
                </a:cubicBezTo>
                <a:cubicBezTo>
                  <a:pt x="594209" y="694026"/>
                  <a:pt x="630486" y="698638"/>
                  <a:pt x="666427" y="705173"/>
                </a:cubicBezTo>
                <a:cubicBezTo>
                  <a:pt x="721080" y="715110"/>
                  <a:pt x="735194" y="713525"/>
                  <a:pt x="774915" y="728420"/>
                </a:cubicBezTo>
                <a:cubicBezTo>
                  <a:pt x="787940" y="733304"/>
                  <a:pt x="801501" y="737163"/>
                  <a:pt x="813661" y="743918"/>
                </a:cubicBezTo>
                <a:cubicBezTo>
                  <a:pt x="824951" y="750190"/>
                  <a:pt x="833705" y="760321"/>
                  <a:pt x="844657" y="767166"/>
                </a:cubicBezTo>
                <a:cubicBezTo>
                  <a:pt x="854453" y="773288"/>
                  <a:pt x="865322" y="777498"/>
                  <a:pt x="875654" y="782664"/>
                </a:cubicBezTo>
                <a:cubicBezTo>
                  <a:pt x="883403" y="780081"/>
                  <a:pt x="893798" y="781293"/>
                  <a:pt x="898901" y="774915"/>
                </a:cubicBezTo>
                <a:cubicBezTo>
                  <a:pt x="905554" y="766598"/>
                  <a:pt x="903282" y="754022"/>
                  <a:pt x="906650" y="743918"/>
                </a:cubicBezTo>
                <a:cubicBezTo>
                  <a:pt x="919287" y="706008"/>
                  <a:pt x="918666" y="710398"/>
                  <a:pt x="937647" y="681925"/>
                </a:cubicBezTo>
                <a:cubicBezTo>
                  <a:pt x="940635" y="669972"/>
                  <a:pt x="953145" y="622019"/>
                  <a:pt x="953145" y="612183"/>
                </a:cubicBezTo>
                <a:cubicBezTo>
                  <a:pt x="953145" y="586224"/>
                  <a:pt x="950835" y="560074"/>
                  <a:pt x="945396" y="534691"/>
                </a:cubicBezTo>
                <a:cubicBezTo>
                  <a:pt x="942976" y="523396"/>
                  <a:pt x="934188" y="514420"/>
                  <a:pt x="929898" y="503695"/>
                </a:cubicBezTo>
                <a:cubicBezTo>
                  <a:pt x="923831" y="488527"/>
                  <a:pt x="930737" y="457200"/>
                  <a:pt x="914400" y="457200"/>
                </a:cubicBezTo>
                <a:lnTo>
                  <a:pt x="798162" y="418454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C896AD-DC22-7843-AEA8-9FF34039A5EE}"/>
              </a:ext>
            </a:extLst>
          </p:cNvPr>
          <p:cNvSpPr/>
          <p:nvPr/>
        </p:nvSpPr>
        <p:spPr>
          <a:xfrm>
            <a:off x="6363587" y="72246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A85F86D-15A8-F54C-9EAD-B7CD041454AB}"/>
              </a:ext>
            </a:extLst>
          </p:cNvPr>
          <p:cNvSpPr/>
          <p:nvPr/>
        </p:nvSpPr>
        <p:spPr>
          <a:xfrm>
            <a:off x="6041050" y="7474253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6CB746-F961-C249-8825-38EB3D904607}"/>
              </a:ext>
            </a:extLst>
          </p:cNvPr>
          <p:cNvSpPr/>
          <p:nvPr/>
        </p:nvSpPr>
        <p:spPr>
          <a:xfrm>
            <a:off x="6668387" y="75294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3CF79F-DCD3-CD4C-9EBD-2F9EB791E6A2}"/>
              </a:ext>
            </a:extLst>
          </p:cNvPr>
          <p:cNvSpPr/>
          <p:nvPr/>
        </p:nvSpPr>
        <p:spPr>
          <a:xfrm>
            <a:off x="500063" y="4857750"/>
            <a:ext cx="8043861" cy="33718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40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 Tree Over Regions</a:t>
            </a:r>
          </a:p>
        </p:txBody>
      </p:sp>
    </p:spTree>
    <p:extLst>
      <p:ext uri="{BB962C8B-B14F-4D97-AF65-F5344CB8AC3E}">
        <p14:creationId xmlns:p14="http://schemas.microsoft.com/office/powerpoint/2010/main" val="1126568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 Tree Over Regions</a:t>
            </a:r>
          </a:p>
        </p:txBody>
      </p:sp>
      <p:sp>
        <p:nvSpPr>
          <p:cNvPr id="17" name="Google Shape;589;p33">
            <a:extLst>
              <a:ext uri="{FF2B5EF4-FFF2-40B4-BE49-F238E27FC236}">
                <a16:creationId xmlns:a16="http://schemas.microsoft.com/office/drawing/2014/main" id="{BD1BB4CB-C181-234F-8E00-4038E661E41B}"/>
              </a:ext>
            </a:extLst>
          </p:cNvPr>
          <p:cNvSpPr/>
          <p:nvPr/>
        </p:nvSpPr>
        <p:spPr>
          <a:xfrm>
            <a:off x="2584998" y="3369816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5231155-F791-A249-B721-8B8B0002F46A}"/>
              </a:ext>
            </a:extLst>
          </p:cNvPr>
          <p:cNvSpPr/>
          <p:nvPr/>
        </p:nvSpPr>
        <p:spPr>
          <a:xfrm>
            <a:off x="2596003" y="3372330"/>
            <a:ext cx="4943601" cy="328422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597;p33">
            <a:extLst>
              <a:ext uri="{FF2B5EF4-FFF2-40B4-BE49-F238E27FC236}">
                <a16:creationId xmlns:a16="http://schemas.microsoft.com/office/drawing/2014/main" id="{63359300-5231-6E4D-9354-DCF982230A48}"/>
              </a:ext>
            </a:extLst>
          </p:cNvPr>
          <p:cNvSpPr/>
          <p:nvPr/>
        </p:nvSpPr>
        <p:spPr>
          <a:xfrm>
            <a:off x="4337530" y="5679766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598;p33">
            <a:extLst>
              <a:ext uri="{FF2B5EF4-FFF2-40B4-BE49-F238E27FC236}">
                <a16:creationId xmlns:a16="http://schemas.microsoft.com/office/drawing/2014/main" id="{3AB079BD-21D8-A048-AF90-F7F9E99DB349}"/>
              </a:ext>
            </a:extLst>
          </p:cNvPr>
          <p:cNvSpPr/>
          <p:nvPr/>
        </p:nvSpPr>
        <p:spPr>
          <a:xfrm>
            <a:off x="5052179" y="518817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599;p33">
            <a:extLst>
              <a:ext uri="{FF2B5EF4-FFF2-40B4-BE49-F238E27FC236}">
                <a16:creationId xmlns:a16="http://schemas.microsoft.com/office/drawing/2014/main" id="{EA19C470-6F2D-5A49-B544-32E53F40A279}"/>
              </a:ext>
            </a:extLst>
          </p:cNvPr>
          <p:cNvSpPr/>
          <p:nvPr/>
        </p:nvSpPr>
        <p:spPr>
          <a:xfrm>
            <a:off x="5508071" y="456395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600;p33">
            <a:extLst>
              <a:ext uri="{FF2B5EF4-FFF2-40B4-BE49-F238E27FC236}">
                <a16:creationId xmlns:a16="http://schemas.microsoft.com/office/drawing/2014/main" id="{FEB08DBE-F4F5-3540-8F3A-C4962B30DCB8}"/>
              </a:ext>
            </a:extLst>
          </p:cNvPr>
          <p:cNvSpPr/>
          <p:nvPr/>
        </p:nvSpPr>
        <p:spPr>
          <a:xfrm>
            <a:off x="6099797" y="384371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601;p33">
            <a:extLst>
              <a:ext uri="{FF2B5EF4-FFF2-40B4-BE49-F238E27FC236}">
                <a16:creationId xmlns:a16="http://schemas.microsoft.com/office/drawing/2014/main" id="{4E43D00B-C8DC-864D-A022-83DB1D501906}"/>
              </a:ext>
            </a:extLst>
          </p:cNvPr>
          <p:cNvSpPr/>
          <p:nvPr/>
        </p:nvSpPr>
        <p:spPr>
          <a:xfrm>
            <a:off x="6295173" y="5017396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602;p33">
            <a:extLst>
              <a:ext uri="{FF2B5EF4-FFF2-40B4-BE49-F238E27FC236}">
                <a16:creationId xmlns:a16="http://schemas.microsoft.com/office/drawing/2014/main" id="{59D2B76F-2723-BC4D-961B-DC1E8BCFBDBA}"/>
              </a:ext>
            </a:extLst>
          </p:cNvPr>
          <p:cNvSpPr/>
          <p:nvPr/>
        </p:nvSpPr>
        <p:spPr>
          <a:xfrm>
            <a:off x="5971657" y="5775964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604;p33">
            <a:extLst>
              <a:ext uri="{FF2B5EF4-FFF2-40B4-BE49-F238E27FC236}">
                <a16:creationId xmlns:a16="http://schemas.microsoft.com/office/drawing/2014/main" id="{C16411C2-DAC8-D541-8F37-D2AC01FA1BC3}"/>
              </a:ext>
            </a:extLst>
          </p:cNvPr>
          <p:cNvSpPr/>
          <p:nvPr/>
        </p:nvSpPr>
        <p:spPr>
          <a:xfrm>
            <a:off x="6752868" y="428732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605;p33">
            <a:extLst>
              <a:ext uri="{FF2B5EF4-FFF2-40B4-BE49-F238E27FC236}">
                <a16:creationId xmlns:a16="http://schemas.microsoft.com/office/drawing/2014/main" id="{7D9CA90B-7720-B44F-A1A2-65B321B568EA}"/>
              </a:ext>
            </a:extLst>
          </p:cNvPr>
          <p:cNvSpPr/>
          <p:nvPr/>
        </p:nvSpPr>
        <p:spPr>
          <a:xfrm>
            <a:off x="6833378" y="5583568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608;p33">
            <a:extLst>
              <a:ext uri="{FF2B5EF4-FFF2-40B4-BE49-F238E27FC236}">
                <a16:creationId xmlns:a16="http://schemas.microsoft.com/office/drawing/2014/main" id="{2AD1422F-B2CE-B149-871D-F0A4A1F9267F}"/>
              </a:ext>
            </a:extLst>
          </p:cNvPr>
          <p:cNvCxnSpPr>
            <a:cxnSpLocks/>
          </p:cNvCxnSpPr>
          <p:nvPr/>
        </p:nvCxnSpPr>
        <p:spPr>
          <a:xfrm flipH="1">
            <a:off x="4380408" y="3102263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607;p33">
                <a:extLst>
                  <a:ext uri="{FF2B5EF4-FFF2-40B4-BE49-F238E27FC236}">
                    <a16:creationId xmlns:a16="http://schemas.microsoft.com/office/drawing/2014/main" id="{901BB91A-B129-DB4C-A6C1-69C988BF5ED0}"/>
                  </a:ext>
                </a:extLst>
              </p:cNvPr>
              <p:cNvSpPr/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38" name="Google Shape;607;p33">
                <a:extLst>
                  <a:ext uri="{FF2B5EF4-FFF2-40B4-BE49-F238E27FC236}">
                    <a16:creationId xmlns:a16="http://schemas.microsoft.com/office/drawing/2014/main" id="{901BB91A-B129-DB4C-A6C1-69C988BF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blipFill>
                <a:blip r:embed="rId3"/>
                <a:stretch>
                  <a:fillRect l="-2941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AD8FAC01-9291-AA46-915E-CD11F2FC54B3}"/>
              </a:ext>
            </a:extLst>
          </p:cNvPr>
          <p:cNvSpPr/>
          <p:nvPr/>
        </p:nvSpPr>
        <p:spPr>
          <a:xfrm rot="5400000">
            <a:off x="1466827" y="5594512"/>
            <a:ext cx="513651" cy="189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A80C01-4911-4141-BABD-F1552C70B8F4}"/>
              </a:ext>
            </a:extLst>
          </p:cNvPr>
          <p:cNvSpPr/>
          <p:nvPr/>
        </p:nvSpPr>
        <p:spPr>
          <a:xfrm rot="5400000">
            <a:off x="1474410" y="4464207"/>
            <a:ext cx="513651" cy="189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5718F5-A3AD-C243-B8BE-9ED3047DB3ED}"/>
              </a:ext>
            </a:extLst>
          </p:cNvPr>
          <p:cNvSpPr/>
          <p:nvPr/>
        </p:nvSpPr>
        <p:spPr>
          <a:xfrm rot="5400000">
            <a:off x="1474411" y="5028499"/>
            <a:ext cx="513651" cy="1897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/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blipFill>
                <a:blip r:embed="rId4"/>
                <a:stretch>
                  <a:fillRect l="-423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/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blipFill>
                <a:blip r:embed="rId5"/>
                <a:stretch>
                  <a:fillRect l="-438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/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blipFill>
                <a:blip r:embed="rId6"/>
                <a:stretch>
                  <a:fillRect l="-3030" t="-606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Google Shape;590;p33">
            <a:extLst>
              <a:ext uri="{FF2B5EF4-FFF2-40B4-BE49-F238E27FC236}">
                <a16:creationId xmlns:a16="http://schemas.microsoft.com/office/drawing/2014/main" id="{E93C7AC8-1347-4549-AAAA-AB5C1385725A}"/>
              </a:ext>
            </a:extLst>
          </p:cNvPr>
          <p:cNvSpPr/>
          <p:nvPr/>
        </p:nvSpPr>
        <p:spPr>
          <a:xfrm>
            <a:off x="2865101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91;p33">
            <a:extLst>
              <a:ext uri="{FF2B5EF4-FFF2-40B4-BE49-F238E27FC236}">
                <a16:creationId xmlns:a16="http://schemas.microsoft.com/office/drawing/2014/main" id="{91FFBFC1-C5C1-6348-86FC-23ADF74AB969}"/>
              </a:ext>
            </a:extLst>
          </p:cNvPr>
          <p:cNvSpPr/>
          <p:nvPr/>
        </p:nvSpPr>
        <p:spPr>
          <a:xfrm>
            <a:off x="2733102" y="43932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93;p33">
            <a:extLst>
              <a:ext uri="{FF2B5EF4-FFF2-40B4-BE49-F238E27FC236}">
                <a16:creationId xmlns:a16="http://schemas.microsoft.com/office/drawing/2014/main" id="{FD3CCE1C-4756-B34E-9220-D4AF43724568}"/>
              </a:ext>
            </a:extLst>
          </p:cNvPr>
          <p:cNvSpPr/>
          <p:nvPr/>
        </p:nvSpPr>
        <p:spPr>
          <a:xfrm>
            <a:off x="3803564" y="42970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5;p33">
            <a:extLst>
              <a:ext uri="{FF2B5EF4-FFF2-40B4-BE49-F238E27FC236}">
                <a16:creationId xmlns:a16="http://schemas.microsoft.com/office/drawing/2014/main" id="{57FF2C0A-670A-A64D-BF56-09C3ECDA70B1}"/>
              </a:ext>
            </a:extLst>
          </p:cNvPr>
          <p:cNvSpPr/>
          <p:nvPr/>
        </p:nvSpPr>
        <p:spPr>
          <a:xfrm>
            <a:off x="4761126" y="4227913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6;p33">
            <a:extLst>
              <a:ext uri="{FF2B5EF4-FFF2-40B4-BE49-F238E27FC236}">
                <a16:creationId xmlns:a16="http://schemas.microsoft.com/office/drawing/2014/main" id="{CCD63D64-5086-0E46-A493-D89BB9748296}"/>
              </a:ext>
            </a:extLst>
          </p:cNvPr>
          <p:cNvSpPr/>
          <p:nvPr/>
        </p:nvSpPr>
        <p:spPr>
          <a:xfrm>
            <a:off x="4235823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594;p33">
            <a:extLst>
              <a:ext uri="{FF2B5EF4-FFF2-40B4-BE49-F238E27FC236}">
                <a16:creationId xmlns:a16="http://schemas.microsoft.com/office/drawing/2014/main" id="{ED828268-9F89-034D-80F9-418AE32B1205}"/>
              </a:ext>
            </a:extLst>
          </p:cNvPr>
          <p:cNvSpPr/>
          <p:nvPr/>
        </p:nvSpPr>
        <p:spPr>
          <a:xfrm>
            <a:off x="3831955" y="494308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3;p33">
            <a:extLst>
              <a:ext uri="{FF2B5EF4-FFF2-40B4-BE49-F238E27FC236}">
                <a16:creationId xmlns:a16="http://schemas.microsoft.com/office/drawing/2014/main" id="{9B811F67-DC86-1248-93C6-87D665146452}"/>
              </a:ext>
            </a:extLst>
          </p:cNvPr>
          <p:cNvSpPr/>
          <p:nvPr/>
        </p:nvSpPr>
        <p:spPr>
          <a:xfrm>
            <a:off x="3137550" y="591584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594;p33">
            <a:extLst>
              <a:ext uri="{FF2B5EF4-FFF2-40B4-BE49-F238E27FC236}">
                <a16:creationId xmlns:a16="http://schemas.microsoft.com/office/drawing/2014/main" id="{2C598F46-2CCA-0741-AB3C-680D4024B513}"/>
              </a:ext>
            </a:extLst>
          </p:cNvPr>
          <p:cNvSpPr/>
          <p:nvPr/>
        </p:nvSpPr>
        <p:spPr>
          <a:xfrm>
            <a:off x="3061518" y="5258539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960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 Tree Over Regions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C670CD-C653-A44E-9A8E-E208E0979197}"/>
              </a:ext>
            </a:extLst>
          </p:cNvPr>
          <p:cNvSpPr/>
          <p:nvPr/>
        </p:nvSpPr>
        <p:spPr>
          <a:xfrm>
            <a:off x="5921081" y="3387117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EAA24F1A-D282-4D4E-BEF1-D6BD30577CE6}"/>
              </a:ext>
            </a:extLst>
          </p:cNvPr>
          <p:cNvSpPr/>
          <p:nvPr/>
        </p:nvSpPr>
        <p:spPr>
          <a:xfrm flipH="1">
            <a:off x="3432102" y="3392593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31155-F791-A249-B721-8B8B0002F46A}"/>
              </a:ext>
            </a:extLst>
          </p:cNvPr>
          <p:cNvSpPr/>
          <p:nvPr/>
        </p:nvSpPr>
        <p:spPr>
          <a:xfrm>
            <a:off x="2596004" y="3372330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2EC141C2-E885-344B-8DC6-9AB9675610BF}"/>
              </a:ext>
            </a:extLst>
          </p:cNvPr>
          <p:cNvSpPr/>
          <p:nvPr/>
        </p:nvSpPr>
        <p:spPr>
          <a:xfrm flipV="1">
            <a:off x="3413170" y="3369816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Google Shape;597;p33">
            <a:extLst>
              <a:ext uri="{FF2B5EF4-FFF2-40B4-BE49-F238E27FC236}">
                <a16:creationId xmlns:a16="http://schemas.microsoft.com/office/drawing/2014/main" id="{63359300-5231-6E4D-9354-DCF982230A48}"/>
              </a:ext>
            </a:extLst>
          </p:cNvPr>
          <p:cNvSpPr/>
          <p:nvPr/>
        </p:nvSpPr>
        <p:spPr>
          <a:xfrm>
            <a:off x="4337530" y="5679766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598;p33">
            <a:extLst>
              <a:ext uri="{FF2B5EF4-FFF2-40B4-BE49-F238E27FC236}">
                <a16:creationId xmlns:a16="http://schemas.microsoft.com/office/drawing/2014/main" id="{3AB079BD-21D8-A048-AF90-F7F9E99DB349}"/>
              </a:ext>
            </a:extLst>
          </p:cNvPr>
          <p:cNvSpPr/>
          <p:nvPr/>
        </p:nvSpPr>
        <p:spPr>
          <a:xfrm>
            <a:off x="5052179" y="518817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599;p33">
            <a:extLst>
              <a:ext uri="{FF2B5EF4-FFF2-40B4-BE49-F238E27FC236}">
                <a16:creationId xmlns:a16="http://schemas.microsoft.com/office/drawing/2014/main" id="{EA19C470-6F2D-5A49-B544-32E53F40A279}"/>
              </a:ext>
            </a:extLst>
          </p:cNvPr>
          <p:cNvSpPr/>
          <p:nvPr/>
        </p:nvSpPr>
        <p:spPr>
          <a:xfrm>
            <a:off x="5508071" y="456395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600;p33">
            <a:extLst>
              <a:ext uri="{FF2B5EF4-FFF2-40B4-BE49-F238E27FC236}">
                <a16:creationId xmlns:a16="http://schemas.microsoft.com/office/drawing/2014/main" id="{FEB08DBE-F4F5-3540-8F3A-C4962B30DCB8}"/>
              </a:ext>
            </a:extLst>
          </p:cNvPr>
          <p:cNvSpPr/>
          <p:nvPr/>
        </p:nvSpPr>
        <p:spPr>
          <a:xfrm>
            <a:off x="6099797" y="384371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601;p33">
            <a:extLst>
              <a:ext uri="{FF2B5EF4-FFF2-40B4-BE49-F238E27FC236}">
                <a16:creationId xmlns:a16="http://schemas.microsoft.com/office/drawing/2014/main" id="{4E43D00B-C8DC-864D-A022-83DB1D501906}"/>
              </a:ext>
            </a:extLst>
          </p:cNvPr>
          <p:cNvSpPr/>
          <p:nvPr/>
        </p:nvSpPr>
        <p:spPr>
          <a:xfrm>
            <a:off x="6295173" y="5017396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602;p33">
            <a:extLst>
              <a:ext uri="{FF2B5EF4-FFF2-40B4-BE49-F238E27FC236}">
                <a16:creationId xmlns:a16="http://schemas.microsoft.com/office/drawing/2014/main" id="{59D2B76F-2723-BC4D-961B-DC1E8BCFBDBA}"/>
              </a:ext>
            </a:extLst>
          </p:cNvPr>
          <p:cNvSpPr/>
          <p:nvPr/>
        </p:nvSpPr>
        <p:spPr>
          <a:xfrm>
            <a:off x="5971657" y="5775964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604;p33">
            <a:extLst>
              <a:ext uri="{FF2B5EF4-FFF2-40B4-BE49-F238E27FC236}">
                <a16:creationId xmlns:a16="http://schemas.microsoft.com/office/drawing/2014/main" id="{C16411C2-DAC8-D541-8F37-D2AC01FA1BC3}"/>
              </a:ext>
            </a:extLst>
          </p:cNvPr>
          <p:cNvSpPr/>
          <p:nvPr/>
        </p:nvSpPr>
        <p:spPr>
          <a:xfrm>
            <a:off x="6752868" y="428732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605;p33">
            <a:extLst>
              <a:ext uri="{FF2B5EF4-FFF2-40B4-BE49-F238E27FC236}">
                <a16:creationId xmlns:a16="http://schemas.microsoft.com/office/drawing/2014/main" id="{7D9CA90B-7720-B44F-A1A2-65B321B568EA}"/>
              </a:ext>
            </a:extLst>
          </p:cNvPr>
          <p:cNvSpPr/>
          <p:nvPr/>
        </p:nvSpPr>
        <p:spPr>
          <a:xfrm>
            <a:off x="6833378" y="5583568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608;p33">
            <a:extLst>
              <a:ext uri="{FF2B5EF4-FFF2-40B4-BE49-F238E27FC236}">
                <a16:creationId xmlns:a16="http://schemas.microsoft.com/office/drawing/2014/main" id="{2AD1422F-B2CE-B149-871D-F0A4A1F9267F}"/>
              </a:ext>
            </a:extLst>
          </p:cNvPr>
          <p:cNvCxnSpPr>
            <a:cxnSpLocks/>
          </p:cNvCxnSpPr>
          <p:nvPr/>
        </p:nvCxnSpPr>
        <p:spPr>
          <a:xfrm flipH="1">
            <a:off x="4380408" y="3102263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" name="Google Shape;610;p33">
            <a:extLst>
              <a:ext uri="{FF2B5EF4-FFF2-40B4-BE49-F238E27FC236}">
                <a16:creationId xmlns:a16="http://schemas.microsoft.com/office/drawing/2014/main" id="{96F1D88F-A3E3-3340-8CFB-92152114AF06}"/>
              </a:ext>
            </a:extLst>
          </p:cNvPr>
          <p:cNvCxnSpPr>
            <a:cxnSpLocks/>
          </p:cNvCxnSpPr>
          <p:nvPr/>
        </p:nvCxnSpPr>
        <p:spPr>
          <a:xfrm flipH="1">
            <a:off x="3324933" y="3162148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D8FAC01-9291-AA46-915E-CD11F2FC54B3}"/>
              </a:ext>
            </a:extLst>
          </p:cNvPr>
          <p:cNvSpPr/>
          <p:nvPr/>
        </p:nvSpPr>
        <p:spPr>
          <a:xfrm rot="5400000">
            <a:off x="1466827" y="5594512"/>
            <a:ext cx="513651" cy="189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A80C01-4911-4141-BABD-F1552C70B8F4}"/>
              </a:ext>
            </a:extLst>
          </p:cNvPr>
          <p:cNvSpPr/>
          <p:nvPr/>
        </p:nvSpPr>
        <p:spPr>
          <a:xfrm rot="5400000">
            <a:off x="1474410" y="4464207"/>
            <a:ext cx="513651" cy="189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5718F5-A3AD-C243-B8BE-9ED3047DB3ED}"/>
              </a:ext>
            </a:extLst>
          </p:cNvPr>
          <p:cNvSpPr/>
          <p:nvPr/>
        </p:nvSpPr>
        <p:spPr>
          <a:xfrm rot="5400000">
            <a:off x="1474411" y="5028499"/>
            <a:ext cx="513651" cy="1897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/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blipFill>
                <a:blip r:embed="rId3"/>
                <a:stretch>
                  <a:fillRect l="-423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/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blipFill>
                <a:blip r:embed="rId5"/>
                <a:stretch>
                  <a:fillRect l="-438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/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blipFill>
                <a:blip r:embed="rId6"/>
                <a:stretch>
                  <a:fillRect l="-3030" t="-606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Google Shape;590;p33">
            <a:extLst>
              <a:ext uri="{FF2B5EF4-FFF2-40B4-BE49-F238E27FC236}">
                <a16:creationId xmlns:a16="http://schemas.microsoft.com/office/drawing/2014/main" id="{E93C7AC8-1347-4549-AAAA-AB5C1385725A}"/>
              </a:ext>
            </a:extLst>
          </p:cNvPr>
          <p:cNvSpPr/>
          <p:nvPr/>
        </p:nvSpPr>
        <p:spPr>
          <a:xfrm>
            <a:off x="2865101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91;p33">
            <a:extLst>
              <a:ext uri="{FF2B5EF4-FFF2-40B4-BE49-F238E27FC236}">
                <a16:creationId xmlns:a16="http://schemas.microsoft.com/office/drawing/2014/main" id="{91FFBFC1-C5C1-6348-86FC-23ADF74AB969}"/>
              </a:ext>
            </a:extLst>
          </p:cNvPr>
          <p:cNvSpPr/>
          <p:nvPr/>
        </p:nvSpPr>
        <p:spPr>
          <a:xfrm>
            <a:off x="2733102" y="43932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93;p33">
            <a:extLst>
              <a:ext uri="{FF2B5EF4-FFF2-40B4-BE49-F238E27FC236}">
                <a16:creationId xmlns:a16="http://schemas.microsoft.com/office/drawing/2014/main" id="{FD3CCE1C-4756-B34E-9220-D4AF43724568}"/>
              </a:ext>
            </a:extLst>
          </p:cNvPr>
          <p:cNvSpPr/>
          <p:nvPr/>
        </p:nvSpPr>
        <p:spPr>
          <a:xfrm>
            <a:off x="3803564" y="42970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5;p33">
            <a:extLst>
              <a:ext uri="{FF2B5EF4-FFF2-40B4-BE49-F238E27FC236}">
                <a16:creationId xmlns:a16="http://schemas.microsoft.com/office/drawing/2014/main" id="{57FF2C0A-670A-A64D-BF56-09C3ECDA70B1}"/>
              </a:ext>
            </a:extLst>
          </p:cNvPr>
          <p:cNvSpPr/>
          <p:nvPr/>
        </p:nvSpPr>
        <p:spPr>
          <a:xfrm>
            <a:off x="4761126" y="4227913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6;p33">
            <a:extLst>
              <a:ext uri="{FF2B5EF4-FFF2-40B4-BE49-F238E27FC236}">
                <a16:creationId xmlns:a16="http://schemas.microsoft.com/office/drawing/2014/main" id="{CCD63D64-5086-0E46-A493-D89BB9748296}"/>
              </a:ext>
            </a:extLst>
          </p:cNvPr>
          <p:cNvSpPr/>
          <p:nvPr/>
        </p:nvSpPr>
        <p:spPr>
          <a:xfrm>
            <a:off x="4235823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594;p33">
            <a:extLst>
              <a:ext uri="{FF2B5EF4-FFF2-40B4-BE49-F238E27FC236}">
                <a16:creationId xmlns:a16="http://schemas.microsoft.com/office/drawing/2014/main" id="{ED828268-9F89-034D-80F9-418AE32B1205}"/>
              </a:ext>
            </a:extLst>
          </p:cNvPr>
          <p:cNvSpPr/>
          <p:nvPr/>
        </p:nvSpPr>
        <p:spPr>
          <a:xfrm>
            <a:off x="3831955" y="494308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3;p33">
            <a:extLst>
              <a:ext uri="{FF2B5EF4-FFF2-40B4-BE49-F238E27FC236}">
                <a16:creationId xmlns:a16="http://schemas.microsoft.com/office/drawing/2014/main" id="{9B811F67-DC86-1248-93C6-87D665146452}"/>
              </a:ext>
            </a:extLst>
          </p:cNvPr>
          <p:cNvSpPr/>
          <p:nvPr/>
        </p:nvSpPr>
        <p:spPr>
          <a:xfrm>
            <a:off x="3137550" y="591584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594;p33">
            <a:extLst>
              <a:ext uri="{FF2B5EF4-FFF2-40B4-BE49-F238E27FC236}">
                <a16:creationId xmlns:a16="http://schemas.microsoft.com/office/drawing/2014/main" id="{2C598F46-2CCA-0741-AB3C-680D4024B513}"/>
              </a:ext>
            </a:extLst>
          </p:cNvPr>
          <p:cNvSpPr/>
          <p:nvPr/>
        </p:nvSpPr>
        <p:spPr>
          <a:xfrm>
            <a:off x="3061518" y="5258539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C0FD32-0F0A-D941-9834-D17BADEA8CE3}"/>
                  </a:ext>
                </a:extLst>
              </p:cNvPr>
              <p:cNvSpPr/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C0FD32-0F0A-D941-9834-D17BADEA8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792A5F-AF7F-3048-9879-6D49F2470B7A}"/>
                  </a:ext>
                </a:extLst>
              </p:cNvPr>
              <p:cNvSpPr/>
              <p:nvPr/>
            </p:nvSpPr>
            <p:spPr>
              <a:xfrm>
                <a:off x="3277178" y="3447269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792A5F-AF7F-3048-9879-6D49F2470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178" y="3447269"/>
                <a:ext cx="724886" cy="400110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1373914-FD78-4F4B-98ED-E30776A59C52}"/>
              </a:ext>
            </a:extLst>
          </p:cNvPr>
          <p:cNvSpPr/>
          <p:nvPr/>
        </p:nvSpPr>
        <p:spPr>
          <a:xfrm rot="19841977">
            <a:off x="2598508" y="3155318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6BB1CD5-F58C-4D4C-8840-26F09BBBC30C}"/>
              </a:ext>
            </a:extLst>
          </p:cNvPr>
          <p:cNvSpPr/>
          <p:nvPr/>
        </p:nvSpPr>
        <p:spPr>
          <a:xfrm rot="18301304">
            <a:off x="2364438" y="337501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570D93-8BAA-E340-8523-3BA65862F2A1}"/>
              </a:ext>
            </a:extLst>
          </p:cNvPr>
          <p:cNvSpPr/>
          <p:nvPr/>
        </p:nvSpPr>
        <p:spPr>
          <a:xfrm rot="14221969">
            <a:off x="2363746" y="63639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E3E8CB9-24E6-254C-8343-DEE22EAD71B1}"/>
              </a:ext>
            </a:extLst>
          </p:cNvPr>
          <p:cNvSpPr/>
          <p:nvPr/>
        </p:nvSpPr>
        <p:spPr>
          <a:xfrm rot="13135004">
            <a:off x="2589085" y="6567896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B7E6D0-55A6-1A41-9BB3-D72EF668A512}"/>
              </a:ext>
            </a:extLst>
          </p:cNvPr>
          <p:cNvSpPr/>
          <p:nvPr/>
        </p:nvSpPr>
        <p:spPr>
          <a:xfrm rot="3732929">
            <a:off x="7424737" y="339299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69825-1AA4-764B-AE72-03E9B4DFEB24}"/>
              </a:ext>
            </a:extLst>
          </p:cNvPr>
          <p:cNvSpPr/>
          <p:nvPr/>
        </p:nvSpPr>
        <p:spPr>
          <a:xfrm rot="2007998">
            <a:off x="7260755" y="321380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B669B5D-A4DF-B142-966E-C88F5FE823D8}"/>
              </a:ext>
            </a:extLst>
          </p:cNvPr>
          <p:cNvSpPr/>
          <p:nvPr/>
        </p:nvSpPr>
        <p:spPr>
          <a:xfrm rot="7429571">
            <a:off x="7422098" y="632853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895E27-CCA8-E041-9E11-E253A4EA2147}"/>
              </a:ext>
            </a:extLst>
          </p:cNvPr>
          <p:cNvSpPr/>
          <p:nvPr/>
        </p:nvSpPr>
        <p:spPr>
          <a:xfrm rot="9087265">
            <a:off x="7217573" y="65580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589;p33">
            <a:extLst>
              <a:ext uri="{FF2B5EF4-FFF2-40B4-BE49-F238E27FC236}">
                <a16:creationId xmlns:a16="http://schemas.microsoft.com/office/drawing/2014/main" id="{BD1BB4CB-C181-234F-8E00-4038E661E41B}"/>
              </a:ext>
            </a:extLst>
          </p:cNvPr>
          <p:cNvSpPr/>
          <p:nvPr/>
        </p:nvSpPr>
        <p:spPr>
          <a:xfrm>
            <a:off x="2584998" y="3369816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607;p33">
                <a:extLst>
                  <a:ext uri="{FF2B5EF4-FFF2-40B4-BE49-F238E27FC236}">
                    <a16:creationId xmlns:a16="http://schemas.microsoft.com/office/drawing/2014/main" id="{A4206214-92B8-5B4A-AC50-B87CD6962EC0}"/>
                  </a:ext>
                </a:extLst>
              </p:cNvPr>
              <p:cNvSpPr/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58" name="Google Shape;607;p33">
                <a:extLst>
                  <a:ext uri="{FF2B5EF4-FFF2-40B4-BE49-F238E27FC236}">
                    <a16:creationId xmlns:a16="http://schemas.microsoft.com/office/drawing/2014/main" id="{A4206214-92B8-5B4A-AC50-B87CD6962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blipFill>
                <a:blip r:embed="rId5"/>
                <a:stretch>
                  <a:fillRect l="-2941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oogle Shape;607;p33">
            <a:extLst>
              <a:ext uri="{FF2B5EF4-FFF2-40B4-BE49-F238E27FC236}">
                <a16:creationId xmlns:a16="http://schemas.microsoft.com/office/drawing/2014/main" id="{C3E5CD5E-B994-044D-89FA-8E22FA1F6AAB}"/>
              </a:ext>
            </a:extLst>
          </p:cNvPr>
          <p:cNvSpPr/>
          <p:nvPr/>
        </p:nvSpPr>
        <p:spPr>
          <a:xfrm>
            <a:off x="2234347" y="6742191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622481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 Tree Over Regions</a:t>
            </a:r>
          </a:p>
        </p:txBody>
      </p:sp>
      <p:sp>
        <p:nvSpPr>
          <p:cNvPr id="17" name="Google Shape;589;p33">
            <a:extLst>
              <a:ext uri="{FF2B5EF4-FFF2-40B4-BE49-F238E27FC236}">
                <a16:creationId xmlns:a16="http://schemas.microsoft.com/office/drawing/2014/main" id="{BD1BB4CB-C181-234F-8E00-4038E661E41B}"/>
              </a:ext>
            </a:extLst>
          </p:cNvPr>
          <p:cNvSpPr/>
          <p:nvPr/>
        </p:nvSpPr>
        <p:spPr>
          <a:xfrm>
            <a:off x="2584998" y="3369816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5231155-F791-A249-B721-8B8B0002F46A}"/>
              </a:ext>
            </a:extLst>
          </p:cNvPr>
          <p:cNvSpPr/>
          <p:nvPr/>
        </p:nvSpPr>
        <p:spPr>
          <a:xfrm>
            <a:off x="2596003" y="3372330"/>
            <a:ext cx="4943601" cy="328422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597;p33">
            <a:extLst>
              <a:ext uri="{FF2B5EF4-FFF2-40B4-BE49-F238E27FC236}">
                <a16:creationId xmlns:a16="http://schemas.microsoft.com/office/drawing/2014/main" id="{63359300-5231-6E4D-9354-DCF982230A48}"/>
              </a:ext>
            </a:extLst>
          </p:cNvPr>
          <p:cNvSpPr/>
          <p:nvPr/>
        </p:nvSpPr>
        <p:spPr>
          <a:xfrm>
            <a:off x="4337530" y="5679766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598;p33">
            <a:extLst>
              <a:ext uri="{FF2B5EF4-FFF2-40B4-BE49-F238E27FC236}">
                <a16:creationId xmlns:a16="http://schemas.microsoft.com/office/drawing/2014/main" id="{3AB079BD-21D8-A048-AF90-F7F9E99DB349}"/>
              </a:ext>
            </a:extLst>
          </p:cNvPr>
          <p:cNvSpPr/>
          <p:nvPr/>
        </p:nvSpPr>
        <p:spPr>
          <a:xfrm>
            <a:off x="5052179" y="518817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599;p33">
            <a:extLst>
              <a:ext uri="{FF2B5EF4-FFF2-40B4-BE49-F238E27FC236}">
                <a16:creationId xmlns:a16="http://schemas.microsoft.com/office/drawing/2014/main" id="{EA19C470-6F2D-5A49-B544-32E53F40A279}"/>
              </a:ext>
            </a:extLst>
          </p:cNvPr>
          <p:cNvSpPr/>
          <p:nvPr/>
        </p:nvSpPr>
        <p:spPr>
          <a:xfrm>
            <a:off x="5508071" y="456395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600;p33">
            <a:extLst>
              <a:ext uri="{FF2B5EF4-FFF2-40B4-BE49-F238E27FC236}">
                <a16:creationId xmlns:a16="http://schemas.microsoft.com/office/drawing/2014/main" id="{FEB08DBE-F4F5-3540-8F3A-C4962B30DCB8}"/>
              </a:ext>
            </a:extLst>
          </p:cNvPr>
          <p:cNvSpPr/>
          <p:nvPr/>
        </p:nvSpPr>
        <p:spPr>
          <a:xfrm>
            <a:off x="6099797" y="384371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601;p33">
            <a:extLst>
              <a:ext uri="{FF2B5EF4-FFF2-40B4-BE49-F238E27FC236}">
                <a16:creationId xmlns:a16="http://schemas.microsoft.com/office/drawing/2014/main" id="{4E43D00B-C8DC-864D-A022-83DB1D501906}"/>
              </a:ext>
            </a:extLst>
          </p:cNvPr>
          <p:cNvSpPr/>
          <p:nvPr/>
        </p:nvSpPr>
        <p:spPr>
          <a:xfrm>
            <a:off x="6295173" y="5017396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602;p33">
            <a:extLst>
              <a:ext uri="{FF2B5EF4-FFF2-40B4-BE49-F238E27FC236}">
                <a16:creationId xmlns:a16="http://schemas.microsoft.com/office/drawing/2014/main" id="{59D2B76F-2723-BC4D-961B-DC1E8BCFBDBA}"/>
              </a:ext>
            </a:extLst>
          </p:cNvPr>
          <p:cNvSpPr/>
          <p:nvPr/>
        </p:nvSpPr>
        <p:spPr>
          <a:xfrm>
            <a:off x="5971657" y="5775964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604;p33">
            <a:extLst>
              <a:ext uri="{FF2B5EF4-FFF2-40B4-BE49-F238E27FC236}">
                <a16:creationId xmlns:a16="http://schemas.microsoft.com/office/drawing/2014/main" id="{C16411C2-DAC8-D541-8F37-D2AC01FA1BC3}"/>
              </a:ext>
            </a:extLst>
          </p:cNvPr>
          <p:cNvSpPr/>
          <p:nvPr/>
        </p:nvSpPr>
        <p:spPr>
          <a:xfrm>
            <a:off x="6752868" y="428732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605;p33">
            <a:extLst>
              <a:ext uri="{FF2B5EF4-FFF2-40B4-BE49-F238E27FC236}">
                <a16:creationId xmlns:a16="http://schemas.microsoft.com/office/drawing/2014/main" id="{7D9CA90B-7720-B44F-A1A2-65B321B568EA}"/>
              </a:ext>
            </a:extLst>
          </p:cNvPr>
          <p:cNvSpPr/>
          <p:nvPr/>
        </p:nvSpPr>
        <p:spPr>
          <a:xfrm>
            <a:off x="6833378" y="5583568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608;p33">
            <a:extLst>
              <a:ext uri="{FF2B5EF4-FFF2-40B4-BE49-F238E27FC236}">
                <a16:creationId xmlns:a16="http://schemas.microsoft.com/office/drawing/2014/main" id="{2AD1422F-B2CE-B149-871D-F0A4A1F9267F}"/>
              </a:ext>
            </a:extLst>
          </p:cNvPr>
          <p:cNvCxnSpPr>
            <a:cxnSpLocks/>
          </p:cNvCxnSpPr>
          <p:nvPr/>
        </p:nvCxnSpPr>
        <p:spPr>
          <a:xfrm flipH="1">
            <a:off x="4380408" y="3102263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D8FAC01-9291-AA46-915E-CD11F2FC54B3}"/>
              </a:ext>
            </a:extLst>
          </p:cNvPr>
          <p:cNvSpPr/>
          <p:nvPr/>
        </p:nvSpPr>
        <p:spPr>
          <a:xfrm rot="5400000">
            <a:off x="1466827" y="5594512"/>
            <a:ext cx="513651" cy="189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A80C01-4911-4141-BABD-F1552C70B8F4}"/>
              </a:ext>
            </a:extLst>
          </p:cNvPr>
          <p:cNvSpPr/>
          <p:nvPr/>
        </p:nvSpPr>
        <p:spPr>
          <a:xfrm rot="5400000">
            <a:off x="1474410" y="4464207"/>
            <a:ext cx="513651" cy="189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5718F5-A3AD-C243-B8BE-9ED3047DB3ED}"/>
              </a:ext>
            </a:extLst>
          </p:cNvPr>
          <p:cNvSpPr/>
          <p:nvPr/>
        </p:nvSpPr>
        <p:spPr>
          <a:xfrm rot="5400000">
            <a:off x="1474411" y="5028499"/>
            <a:ext cx="513651" cy="1897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/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blipFill>
                <a:blip r:embed="rId4"/>
                <a:stretch>
                  <a:fillRect l="-423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/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blipFill>
                <a:blip r:embed="rId5"/>
                <a:stretch>
                  <a:fillRect l="-438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/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blipFill>
                <a:blip r:embed="rId6"/>
                <a:stretch>
                  <a:fillRect l="-3030" t="-606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Google Shape;590;p33">
            <a:extLst>
              <a:ext uri="{FF2B5EF4-FFF2-40B4-BE49-F238E27FC236}">
                <a16:creationId xmlns:a16="http://schemas.microsoft.com/office/drawing/2014/main" id="{E93C7AC8-1347-4549-AAAA-AB5C1385725A}"/>
              </a:ext>
            </a:extLst>
          </p:cNvPr>
          <p:cNvSpPr/>
          <p:nvPr/>
        </p:nvSpPr>
        <p:spPr>
          <a:xfrm>
            <a:off x="2865101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91;p33">
            <a:extLst>
              <a:ext uri="{FF2B5EF4-FFF2-40B4-BE49-F238E27FC236}">
                <a16:creationId xmlns:a16="http://schemas.microsoft.com/office/drawing/2014/main" id="{91FFBFC1-C5C1-6348-86FC-23ADF74AB969}"/>
              </a:ext>
            </a:extLst>
          </p:cNvPr>
          <p:cNvSpPr/>
          <p:nvPr/>
        </p:nvSpPr>
        <p:spPr>
          <a:xfrm>
            <a:off x="2733102" y="43932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93;p33">
            <a:extLst>
              <a:ext uri="{FF2B5EF4-FFF2-40B4-BE49-F238E27FC236}">
                <a16:creationId xmlns:a16="http://schemas.microsoft.com/office/drawing/2014/main" id="{FD3CCE1C-4756-B34E-9220-D4AF43724568}"/>
              </a:ext>
            </a:extLst>
          </p:cNvPr>
          <p:cNvSpPr/>
          <p:nvPr/>
        </p:nvSpPr>
        <p:spPr>
          <a:xfrm>
            <a:off x="3803564" y="42970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5;p33">
            <a:extLst>
              <a:ext uri="{FF2B5EF4-FFF2-40B4-BE49-F238E27FC236}">
                <a16:creationId xmlns:a16="http://schemas.microsoft.com/office/drawing/2014/main" id="{57FF2C0A-670A-A64D-BF56-09C3ECDA70B1}"/>
              </a:ext>
            </a:extLst>
          </p:cNvPr>
          <p:cNvSpPr/>
          <p:nvPr/>
        </p:nvSpPr>
        <p:spPr>
          <a:xfrm>
            <a:off x="4761126" y="4227913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6;p33">
            <a:extLst>
              <a:ext uri="{FF2B5EF4-FFF2-40B4-BE49-F238E27FC236}">
                <a16:creationId xmlns:a16="http://schemas.microsoft.com/office/drawing/2014/main" id="{CCD63D64-5086-0E46-A493-D89BB9748296}"/>
              </a:ext>
            </a:extLst>
          </p:cNvPr>
          <p:cNvSpPr/>
          <p:nvPr/>
        </p:nvSpPr>
        <p:spPr>
          <a:xfrm>
            <a:off x="4235823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594;p33">
            <a:extLst>
              <a:ext uri="{FF2B5EF4-FFF2-40B4-BE49-F238E27FC236}">
                <a16:creationId xmlns:a16="http://schemas.microsoft.com/office/drawing/2014/main" id="{ED828268-9F89-034D-80F9-418AE32B1205}"/>
              </a:ext>
            </a:extLst>
          </p:cNvPr>
          <p:cNvSpPr/>
          <p:nvPr/>
        </p:nvSpPr>
        <p:spPr>
          <a:xfrm>
            <a:off x="3831955" y="494308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3;p33">
            <a:extLst>
              <a:ext uri="{FF2B5EF4-FFF2-40B4-BE49-F238E27FC236}">
                <a16:creationId xmlns:a16="http://schemas.microsoft.com/office/drawing/2014/main" id="{9B811F67-DC86-1248-93C6-87D665146452}"/>
              </a:ext>
            </a:extLst>
          </p:cNvPr>
          <p:cNvSpPr/>
          <p:nvPr/>
        </p:nvSpPr>
        <p:spPr>
          <a:xfrm>
            <a:off x="3137550" y="591584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594;p33">
            <a:extLst>
              <a:ext uri="{FF2B5EF4-FFF2-40B4-BE49-F238E27FC236}">
                <a16:creationId xmlns:a16="http://schemas.microsoft.com/office/drawing/2014/main" id="{2C598F46-2CCA-0741-AB3C-680D4024B513}"/>
              </a:ext>
            </a:extLst>
          </p:cNvPr>
          <p:cNvSpPr/>
          <p:nvPr/>
        </p:nvSpPr>
        <p:spPr>
          <a:xfrm>
            <a:off x="3061518" y="5258539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794D73-953A-E044-82F6-17FB3B7F76CA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87;p33">
            <a:extLst>
              <a:ext uri="{FF2B5EF4-FFF2-40B4-BE49-F238E27FC236}">
                <a16:creationId xmlns:a16="http://schemas.microsoft.com/office/drawing/2014/main" id="{64A955FD-75A9-5D4E-9BFF-7219BED75279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3C4DEDB-B181-4442-8E8D-8AB1316C1AFA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3C4DEDB-B181-4442-8E8D-8AB1316C1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607;p33">
                <a:extLst>
                  <a:ext uri="{FF2B5EF4-FFF2-40B4-BE49-F238E27FC236}">
                    <a16:creationId xmlns:a16="http://schemas.microsoft.com/office/drawing/2014/main" id="{53A594CF-ABE9-5A4A-9911-8BADD68232F0}"/>
                  </a:ext>
                </a:extLst>
              </p:cNvPr>
              <p:cNvSpPr/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37" name="Google Shape;607;p33">
                <a:extLst>
                  <a:ext uri="{FF2B5EF4-FFF2-40B4-BE49-F238E27FC236}">
                    <a16:creationId xmlns:a16="http://schemas.microsoft.com/office/drawing/2014/main" id="{53A594CF-ABE9-5A4A-9911-8BADD6823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blipFill>
                <a:blip r:embed="rId5"/>
                <a:stretch>
                  <a:fillRect l="-2941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363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 Tree Over Regions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C670CD-C653-A44E-9A8E-E208E0979197}"/>
              </a:ext>
            </a:extLst>
          </p:cNvPr>
          <p:cNvSpPr/>
          <p:nvPr/>
        </p:nvSpPr>
        <p:spPr>
          <a:xfrm>
            <a:off x="5921081" y="3387117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EAA24F1A-D282-4D4E-BEF1-D6BD30577CE6}"/>
              </a:ext>
            </a:extLst>
          </p:cNvPr>
          <p:cNvSpPr/>
          <p:nvPr/>
        </p:nvSpPr>
        <p:spPr>
          <a:xfrm flipH="1">
            <a:off x="3432102" y="3392593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31155-F791-A249-B721-8B8B0002F46A}"/>
              </a:ext>
            </a:extLst>
          </p:cNvPr>
          <p:cNvSpPr/>
          <p:nvPr/>
        </p:nvSpPr>
        <p:spPr>
          <a:xfrm>
            <a:off x="2596004" y="3372330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2EC141C2-E885-344B-8DC6-9AB9675610BF}"/>
              </a:ext>
            </a:extLst>
          </p:cNvPr>
          <p:cNvSpPr/>
          <p:nvPr/>
        </p:nvSpPr>
        <p:spPr>
          <a:xfrm flipV="1">
            <a:off x="3413170" y="3369816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Google Shape;569;p33">
            <a:extLst>
              <a:ext uri="{FF2B5EF4-FFF2-40B4-BE49-F238E27FC236}">
                <a16:creationId xmlns:a16="http://schemas.microsoft.com/office/drawing/2014/main" id="{C1A5C2FE-906F-1E43-A667-F9C025B920E2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" name="Google Shape;570;p33">
            <a:extLst>
              <a:ext uri="{FF2B5EF4-FFF2-40B4-BE49-F238E27FC236}">
                <a16:creationId xmlns:a16="http://schemas.microsoft.com/office/drawing/2014/main" id="{4010B945-B3A8-D144-88ED-AFA8A298AE49}"/>
              </a:ext>
            </a:extLst>
          </p:cNvPr>
          <p:cNvCxnSpPr>
            <a:cxnSpLocks/>
            <a:stCxn id="54" idx="5"/>
            <a:endCxn id="57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" name="Google Shape;597;p33">
            <a:extLst>
              <a:ext uri="{FF2B5EF4-FFF2-40B4-BE49-F238E27FC236}">
                <a16:creationId xmlns:a16="http://schemas.microsoft.com/office/drawing/2014/main" id="{63359300-5231-6E4D-9354-DCF982230A48}"/>
              </a:ext>
            </a:extLst>
          </p:cNvPr>
          <p:cNvSpPr/>
          <p:nvPr/>
        </p:nvSpPr>
        <p:spPr>
          <a:xfrm>
            <a:off x="4337530" y="5679766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598;p33">
            <a:extLst>
              <a:ext uri="{FF2B5EF4-FFF2-40B4-BE49-F238E27FC236}">
                <a16:creationId xmlns:a16="http://schemas.microsoft.com/office/drawing/2014/main" id="{3AB079BD-21D8-A048-AF90-F7F9E99DB349}"/>
              </a:ext>
            </a:extLst>
          </p:cNvPr>
          <p:cNvSpPr/>
          <p:nvPr/>
        </p:nvSpPr>
        <p:spPr>
          <a:xfrm>
            <a:off x="5052179" y="518817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599;p33">
            <a:extLst>
              <a:ext uri="{FF2B5EF4-FFF2-40B4-BE49-F238E27FC236}">
                <a16:creationId xmlns:a16="http://schemas.microsoft.com/office/drawing/2014/main" id="{EA19C470-6F2D-5A49-B544-32E53F40A279}"/>
              </a:ext>
            </a:extLst>
          </p:cNvPr>
          <p:cNvSpPr/>
          <p:nvPr/>
        </p:nvSpPr>
        <p:spPr>
          <a:xfrm>
            <a:off x="5508071" y="456395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600;p33">
            <a:extLst>
              <a:ext uri="{FF2B5EF4-FFF2-40B4-BE49-F238E27FC236}">
                <a16:creationId xmlns:a16="http://schemas.microsoft.com/office/drawing/2014/main" id="{FEB08DBE-F4F5-3540-8F3A-C4962B30DCB8}"/>
              </a:ext>
            </a:extLst>
          </p:cNvPr>
          <p:cNvSpPr/>
          <p:nvPr/>
        </p:nvSpPr>
        <p:spPr>
          <a:xfrm>
            <a:off x="6099797" y="384371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601;p33">
            <a:extLst>
              <a:ext uri="{FF2B5EF4-FFF2-40B4-BE49-F238E27FC236}">
                <a16:creationId xmlns:a16="http://schemas.microsoft.com/office/drawing/2014/main" id="{4E43D00B-C8DC-864D-A022-83DB1D501906}"/>
              </a:ext>
            </a:extLst>
          </p:cNvPr>
          <p:cNvSpPr/>
          <p:nvPr/>
        </p:nvSpPr>
        <p:spPr>
          <a:xfrm>
            <a:off x="6295173" y="5017396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602;p33">
            <a:extLst>
              <a:ext uri="{FF2B5EF4-FFF2-40B4-BE49-F238E27FC236}">
                <a16:creationId xmlns:a16="http://schemas.microsoft.com/office/drawing/2014/main" id="{59D2B76F-2723-BC4D-961B-DC1E8BCFBDBA}"/>
              </a:ext>
            </a:extLst>
          </p:cNvPr>
          <p:cNvSpPr/>
          <p:nvPr/>
        </p:nvSpPr>
        <p:spPr>
          <a:xfrm>
            <a:off x="5971657" y="5775964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604;p33">
            <a:extLst>
              <a:ext uri="{FF2B5EF4-FFF2-40B4-BE49-F238E27FC236}">
                <a16:creationId xmlns:a16="http://schemas.microsoft.com/office/drawing/2014/main" id="{C16411C2-DAC8-D541-8F37-D2AC01FA1BC3}"/>
              </a:ext>
            </a:extLst>
          </p:cNvPr>
          <p:cNvSpPr/>
          <p:nvPr/>
        </p:nvSpPr>
        <p:spPr>
          <a:xfrm>
            <a:off x="6752868" y="428732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605;p33">
            <a:extLst>
              <a:ext uri="{FF2B5EF4-FFF2-40B4-BE49-F238E27FC236}">
                <a16:creationId xmlns:a16="http://schemas.microsoft.com/office/drawing/2014/main" id="{7D9CA90B-7720-B44F-A1A2-65B321B568EA}"/>
              </a:ext>
            </a:extLst>
          </p:cNvPr>
          <p:cNvSpPr/>
          <p:nvPr/>
        </p:nvSpPr>
        <p:spPr>
          <a:xfrm>
            <a:off x="6833378" y="5583568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608;p33">
            <a:extLst>
              <a:ext uri="{FF2B5EF4-FFF2-40B4-BE49-F238E27FC236}">
                <a16:creationId xmlns:a16="http://schemas.microsoft.com/office/drawing/2014/main" id="{2AD1422F-B2CE-B149-871D-F0A4A1F9267F}"/>
              </a:ext>
            </a:extLst>
          </p:cNvPr>
          <p:cNvCxnSpPr>
            <a:cxnSpLocks/>
          </p:cNvCxnSpPr>
          <p:nvPr/>
        </p:nvCxnSpPr>
        <p:spPr>
          <a:xfrm flipH="1">
            <a:off x="4380408" y="3102263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" name="Google Shape;610;p33">
            <a:extLst>
              <a:ext uri="{FF2B5EF4-FFF2-40B4-BE49-F238E27FC236}">
                <a16:creationId xmlns:a16="http://schemas.microsoft.com/office/drawing/2014/main" id="{96F1D88F-A3E3-3340-8CFB-92152114AF06}"/>
              </a:ext>
            </a:extLst>
          </p:cNvPr>
          <p:cNvCxnSpPr>
            <a:cxnSpLocks/>
          </p:cNvCxnSpPr>
          <p:nvPr/>
        </p:nvCxnSpPr>
        <p:spPr>
          <a:xfrm flipH="1">
            <a:off x="3324933" y="3162148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D8FAC01-9291-AA46-915E-CD11F2FC54B3}"/>
              </a:ext>
            </a:extLst>
          </p:cNvPr>
          <p:cNvSpPr/>
          <p:nvPr/>
        </p:nvSpPr>
        <p:spPr>
          <a:xfrm rot="5400000">
            <a:off x="1466827" y="5594512"/>
            <a:ext cx="513651" cy="189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A80C01-4911-4141-BABD-F1552C70B8F4}"/>
              </a:ext>
            </a:extLst>
          </p:cNvPr>
          <p:cNvSpPr/>
          <p:nvPr/>
        </p:nvSpPr>
        <p:spPr>
          <a:xfrm rot="5400000">
            <a:off x="1474410" y="4464207"/>
            <a:ext cx="513651" cy="189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5718F5-A3AD-C243-B8BE-9ED3047DB3ED}"/>
              </a:ext>
            </a:extLst>
          </p:cNvPr>
          <p:cNvSpPr/>
          <p:nvPr/>
        </p:nvSpPr>
        <p:spPr>
          <a:xfrm rot="5400000">
            <a:off x="1474411" y="5028499"/>
            <a:ext cx="513651" cy="1897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/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blipFill>
                <a:blip r:embed="rId4"/>
                <a:stretch>
                  <a:fillRect l="-423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/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blipFill>
                <a:blip r:embed="rId5"/>
                <a:stretch>
                  <a:fillRect l="-438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/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blipFill>
                <a:blip r:embed="rId6"/>
                <a:stretch>
                  <a:fillRect l="-3030" t="-606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Google Shape;590;p33">
            <a:extLst>
              <a:ext uri="{FF2B5EF4-FFF2-40B4-BE49-F238E27FC236}">
                <a16:creationId xmlns:a16="http://schemas.microsoft.com/office/drawing/2014/main" id="{E93C7AC8-1347-4549-AAAA-AB5C1385725A}"/>
              </a:ext>
            </a:extLst>
          </p:cNvPr>
          <p:cNvSpPr/>
          <p:nvPr/>
        </p:nvSpPr>
        <p:spPr>
          <a:xfrm>
            <a:off x="2865101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91;p33">
            <a:extLst>
              <a:ext uri="{FF2B5EF4-FFF2-40B4-BE49-F238E27FC236}">
                <a16:creationId xmlns:a16="http://schemas.microsoft.com/office/drawing/2014/main" id="{91FFBFC1-C5C1-6348-86FC-23ADF74AB969}"/>
              </a:ext>
            </a:extLst>
          </p:cNvPr>
          <p:cNvSpPr/>
          <p:nvPr/>
        </p:nvSpPr>
        <p:spPr>
          <a:xfrm>
            <a:off x="2733102" y="43932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93;p33">
            <a:extLst>
              <a:ext uri="{FF2B5EF4-FFF2-40B4-BE49-F238E27FC236}">
                <a16:creationId xmlns:a16="http://schemas.microsoft.com/office/drawing/2014/main" id="{FD3CCE1C-4756-B34E-9220-D4AF43724568}"/>
              </a:ext>
            </a:extLst>
          </p:cNvPr>
          <p:cNvSpPr/>
          <p:nvPr/>
        </p:nvSpPr>
        <p:spPr>
          <a:xfrm>
            <a:off x="3803564" y="42970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5;p33">
            <a:extLst>
              <a:ext uri="{FF2B5EF4-FFF2-40B4-BE49-F238E27FC236}">
                <a16:creationId xmlns:a16="http://schemas.microsoft.com/office/drawing/2014/main" id="{57FF2C0A-670A-A64D-BF56-09C3ECDA70B1}"/>
              </a:ext>
            </a:extLst>
          </p:cNvPr>
          <p:cNvSpPr/>
          <p:nvPr/>
        </p:nvSpPr>
        <p:spPr>
          <a:xfrm>
            <a:off x="4761126" y="4227913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6;p33">
            <a:extLst>
              <a:ext uri="{FF2B5EF4-FFF2-40B4-BE49-F238E27FC236}">
                <a16:creationId xmlns:a16="http://schemas.microsoft.com/office/drawing/2014/main" id="{CCD63D64-5086-0E46-A493-D89BB9748296}"/>
              </a:ext>
            </a:extLst>
          </p:cNvPr>
          <p:cNvSpPr/>
          <p:nvPr/>
        </p:nvSpPr>
        <p:spPr>
          <a:xfrm>
            <a:off x="4235823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C25C99-7044-154A-A938-318F6B045F96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EAD19B-A56C-9049-95D2-59CCE503EC85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B9DBF7-9CDC-7746-A5FE-3FF2BD1746F4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587;p33">
            <a:extLst>
              <a:ext uri="{FF2B5EF4-FFF2-40B4-BE49-F238E27FC236}">
                <a16:creationId xmlns:a16="http://schemas.microsoft.com/office/drawing/2014/main" id="{354B5328-E4A6-D141-998A-012F0688B3EC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61" name="Google Shape;594;p33">
            <a:extLst>
              <a:ext uri="{FF2B5EF4-FFF2-40B4-BE49-F238E27FC236}">
                <a16:creationId xmlns:a16="http://schemas.microsoft.com/office/drawing/2014/main" id="{ED828268-9F89-034D-80F9-418AE32B1205}"/>
              </a:ext>
            </a:extLst>
          </p:cNvPr>
          <p:cNvSpPr/>
          <p:nvPr/>
        </p:nvSpPr>
        <p:spPr>
          <a:xfrm>
            <a:off x="3831955" y="494308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3;p33">
            <a:extLst>
              <a:ext uri="{FF2B5EF4-FFF2-40B4-BE49-F238E27FC236}">
                <a16:creationId xmlns:a16="http://schemas.microsoft.com/office/drawing/2014/main" id="{9B811F67-DC86-1248-93C6-87D665146452}"/>
              </a:ext>
            </a:extLst>
          </p:cNvPr>
          <p:cNvSpPr/>
          <p:nvPr/>
        </p:nvSpPr>
        <p:spPr>
          <a:xfrm>
            <a:off x="3137550" y="591584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594;p33">
            <a:extLst>
              <a:ext uri="{FF2B5EF4-FFF2-40B4-BE49-F238E27FC236}">
                <a16:creationId xmlns:a16="http://schemas.microsoft.com/office/drawing/2014/main" id="{2C598F46-2CCA-0741-AB3C-680D4024B513}"/>
              </a:ext>
            </a:extLst>
          </p:cNvPr>
          <p:cNvSpPr/>
          <p:nvPr/>
        </p:nvSpPr>
        <p:spPr>
          <a:xfrm>
            <a:off x="3061518" y="5258539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792A5F-AF7F-3048-9879-6D49F2470B7A}"/>
                  </a:ext>
                </a:extLst>
              </p:cNvPr>
              <p:cNvSpPr/>
              <p:nvPr/>
            </p:nvSpPr>
            <p:spPr>
              <a:xfrm>
                <a:off x="3277178" y="3447269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792A5F-AF7F-3048-9879-6D49F2470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178" y="3447269"/>
                <a:ext cx="724886" cy="400110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B20D289-B3C4-9242-80B5-241FF48ABBD8}"/>
                  </a:ext>
                </a:extLst>
              </p:cNvPr>
              <p:cNvSpPr/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B20D289-B3C4-9242-80B5-241FF48AB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8502CD8E-B6D5-3E47-AC05-3ABEA2787DE8}"/>
              </a:ext>
            </a:extLst>
          </p:cNvPr>
          <p:cNvSpPr/>
          <p:nvPr/>
        </p:nvSpPr>
        <p:spPr>
          <a:xfrm rot="19841977">
            <a:off x="2598508" y="3155318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943327-F4C9-7E41-910B-57DFFC5F5AF1}"/>
              </a:ext>
            </a:extLst>
          </p:cNvPr>
          <p:cNvSpPr/>
          <p:nvPr/>
        </p:nvSpPr>
        <p:spPr>
          <a:xfrm rot="18301304">
            <a:off x="2364438" y="337501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0CE9C9D-471A-5B49-8A24-14834E468CE4}"/>
              </a:ext>
            </a:extLst>
          </p:cNvPr>
          <p:cNvSpPr/>
          <p:nvPr/>
        </p:nvSpPr>
        <p:spPr>
          <a:xfrm rot="14221969">
            <a:off x="2363746" y="63639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9434234-FB67-C241-8634-0BBF7F427476}"/>
              </a:ext>
            </a:extLst>
          </p:cNvPr>
          <p:cNvSpPr/>
          <p:nvPr/>
        </p:nvSpPr>
        <p:spPr>
          <a:xfrm rot="13135004">
            <a:off x="2589085" y="6567896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9F22D1-BC76-704A-A8F9-7D2B2D397F59}"/>
              </a:ext>
            </a:extLst>
          </p:cNvPr>
          <p:cNvSpPr/>
          <p:nvPr/>
        </p:nvSpPr>
        <p:spPr>
          <a:xfrm rot="3732929">
            <a:off x="7424737" y="339299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C659FF-66C7-0444-AE4A-60ACD4DE49A7}"/>
              </a:ext>
            </a:extLst>
          </p:cNvPr>
          <p:cNvSpPr/>
          <p:nvPr/>
        </p:nvSpPr>
        <p:spPr>
          <a:xfrm rot="2007998">
            <a:off x="7260755" y="321380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BF9FE7-3B5A-BE4E-8732-8A63B638947D}"/>
              </a:ext>
            </a:extLst>
          </p:cNvPr>
          <p:cNvSpPr/>
          <p:nvPr/>
        </p:nvSpPr>
        <p:spPr>
          <a:xfrm rot="7429571">
            <a:off x="7422098" y="632853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F32BF5-7BF6-2C43-B86A-84D3CB8A8F56}"/>
              </a:ext>
            </a:extLst>
          </p:cNvPr>
          <p:cNvSpPr/>
          <p:nvPr/>
        </p:nvSpPr>
        <p:spPr>
          <a:xfrm rot="9087265">
            <a:off x="7217573" y="65580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589;p33">
            <a:extLst>
              <a:ext uri="{FF2B5EF4-FFF2-40B4-BE49-F238E27FC236}">
                <a16:creationId xmlns:a16="http://schemas.microsoft.com/office/drawing/2014/main" id="{BD1BB4CB-C181-234F-8E00-4038E661E41B}"/>
              </a:ext>
            </a:extLst>
          </p:cNvPr>
          <p:cNvSpPr/>
          <p:nvPr/>
        </p:nvSpPr>
        <p:spPr>
          <a:xfrm>
            <a:off x="2584998" y="3369816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Google Shape;607;p33">
                <a:extLst>
                  <a:ext uri="{FF2B5EF4-FFF2-40B4-BE49-F238E27FC236}">
                    <a16:creationId xmlns:a16="http://schemas.microsoft.com/office/drawing/2014/main" id="{F256100C-0E74-CB41-80E8-0C71067155E3}"/>
                  </a:ext>
                </a:extLst>
              </p:cNvPr>
              <p:cNvSpPr/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67" name="Google Shape;607;p33">
                <a:extLst>
                  <a:ext uri="{FF2B5EF4-FFF2-40B4-BE49-F238E27FC236}">
                    <a16:creationId xmlns:a16="http://schemas.microsoft.com/office/drawing/2014/main" id="{F256100C-0E74-CB41-80E8-0C7106715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blipFill>
                <a:blip r:embed="rId5"/>
                <a:stretch>
                  <a:fillRect l="-2941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oogle Shape;607;p33">
            <a:extLst>
              <a:ext uri="{FF2B5EF4-FFF2-40B4-BE49-F238E27FC236}">
                <a16:creationId xmlns:a16="http://schemas.microsoft.com/office/drawing/2014/main" id="{C3E5CD5E-B994-044D-89FA-8E22FA1F6AAB}"/>
              </a:ext>
            </a:extLst>
          </p:cNvPr>
          <p:cNvSpPr/>
          <p:nvPr/>
        </p:nvSpPr>
        <p:spPr>
          <a:xfrm>
            <a:off x="2234347" y="6742191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310840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 Tree Over Regions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C670CD-C653-A44E-9A8E-E208E0979197}"/>
              </a:ext>
            </a:extLst>
          </p:cNvPr>
          <p:cNvSpPr/>
          <p:nvPr/>
        </p:nvSpPr>
        <p:spPr>
          <a:xfrm>
            <a:off x="5921081" y="3387117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EAA24F1A-D282-4D4E-BEF1-D6BD30577CE6}"/>
              </a:ext>
            </a:extLst>
          </p:cNvPr>
          <p:cNvSpPr/>
          <p:nvPr/>
        </p:nvSpPr>
        <p:spPr>
          <a:xfrm flipH="1">
            <a:off x="3432102" y="3392593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31155-F791-A249-B721-8B8B0002F46A}"/>
              </a:ext>
            </a:extLst>
          </p:cNvPr>
          <p:cNvSpPr/>
          <p:nvPr/>
        </p:nvSpPr>
        <p:spPr>
          <a:xfrm>
            <a:off x="2596004" y="3372330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2EC141C2-E885-344B-8DC6-9AB9675610BF}"/>
              </a:ext>
            </a:extLst>
          </p:cNvPr>
          <p:cNvSpPr/>
          <p:nvPr/>
        </p:nvSpPr>
        <p:spPr>
          <a:xfrm flipV="1">
            <a:off x="3413170" y="3369816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Google Shape;569;p33">
            <a:extLst>
              <a:ext uri="{FF2B5EF4-FFF2-40B4-BE49-F238E27FC236}">
                <a16:creationId xmlns:a16="http://schemas.microsoft.com/office/drawing/2014/main" id="{C1A5C2FE-906F-1E43-A667-F9C025B920E2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" name="Google Shape;570;p33">
            <a:extLst>
              <a:ext uri="{FF2B5EF4-FFF2-40B4-BE49-F238E27FC236}">
                <a16:creationId xmlns:a16="http://schemas.microsoft.com/office/drawing/2014/main" id="{4010B945-B3A8-D144-88ED-AFA8A298AE49}"/>
              </a:ext>
            </a:extLst>
          </p:cNvPr>
          <p:cNvCxnSpPr>
            <a:cxnSpLocks/>
            <a:stCxn id="54" idx="5"/>
            <a:endCxn id="57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" name="Google Shape;571;p33">
            <a:extLst>
              <a:ext uri="{FF2B5EF4-FFF2-40B4-BE49-F238E27FC236}">
                <a16:creationId xmlns:a16="http://schemas.microsoft.com/office/drawing/2014/main" id="{83FAD899-3419-F742-ABE0-23B3BCAF61DD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" name="Google Shape;579;p33">
            <a:extLst>
              <a:ext uri="{FF2B5EF4-FFF2-40B4-BE49-F238E27FC236}">
                <a16:creationId xmlns:a16="http://schemas.microsoft.com/office/drawing/2014/main" id="{8D297D23-5671-C14F-9DC5-AEA7E59FFFE9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" name="Google Shape;597;p33">
            <a:extLst>
              <a:ext uri="{FF2B5EF4-FFF2-40B4-BE49-F238E27FC236}">
                <a16:creationId xmlns:a16="http://schemas.microsoft.com/office/drawing/2014/main" id="{63359300-5231-6E4D-9354-DCF982230A48}"/>
              </a:ext>
            </a:extLst>
          </p:cNvPr>
          <p:cNvSpPr/>
          <p:nvPr/>
        </p:nvSpPr>
        <p:spPr>
          <a:xfrm>
            <a:off x="4337530" y="5679766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598;p33">
            <a:extLst>
              <a:ext uri="{FF2B5EF4-FFF2-40B4-BE49-F238E27FC236}">
                <a16:creationId xmlns:a16="http://schemas.microsoft.com/office/drawing/2014/main" id="{3AB079BD-21D8-A048-AF90-F7F9E99DB349}"/>
              </a:ext>
            </a:extLst>
          </p:cNvPr>
          <p:cNvSpPr/>
          <p:nvPr/>
        </p:nvSpPr>
        <p:spPr>
          <a:xfrm>
            <a:off x="5052179" y="518817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599;p33">
            <a:extLst>
              <a:ext uri="{FF2B5EF4-FFF2-40B4-BE49-F238E27FC236}">
                <a16:creationId xmlns:a16="http://schemas.microsoft.com/office/drawing/2014/main" id="{EA19C470-6F2D-5A49-B544-32E53F40A279}"/>
              </a:ext>
            </a:extLst>
          </p:cNvPr>
          <p:cNvSpPr/>
          <p:nvPr/>
        </p:nvSpPr>
        <p:spPr>
          <a:xfrm>
            <a:off x="5508071" y="456395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600;p33">
            <a:extLst>
              <a:ext uri="{FF2B5EF4-FFF2-40B4-BE49-F238E27FC236}">
                <a16:creationId xmlns:a16="http://schemas.microsoft.com/office/drawing/2014/main" id="{FEB08DBE-F4F5-3540-8F3A-C4962B30DCB8}"/>
              </a:ext>
            </a:extLst>
          </p:cNvPr>
          <p:cNvSpPr/>
          <p:nvPr/>
        </p:nvSpPr>
        <p:spPr>
          <a:xfrm>
            <a:off x="6099797" y="384371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601;p33">
            <a:extLst>
              <a:ext uri="{FF2B5EF4-FFF2-40B4-BE49-F238E27FC236}">
                <a16:creationId xmlns:a16="http://schemas.microsoft.com/office/drawing/2014/main" id="{4E43D00B-C8DC-864D-A022-83DB1D501906}"/>
              </a:ext>
            </a:extLst>
          </p:cNvPr>
          <p:cNvSpPr/>
          <p:nvPr/>
        </p:nvSpPr>
        <p:spPr>
          <a:xfrm>
            <a:off x="6295173" y="5017396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602;p33">
            <a:extLst>
              <a:ext uri="{FF2B5EF4-FFF2-40B4-BE49-F238E27FC236}">
                <a16:creationId xmlns:a16="http://schemas.microsoft.com/office/drawing/2014/main" id="{59D2B76F-2723-BC4D-961B-DC1E8BCFBDBA}"/>
              </a:ext>
            </a:extLst>
          </p:cNvPr>
          <p:cNvSpPr/>
          <p:nvPr/>
        </p:nvSpPr>
        <p:spPr>
          <a:xfrm>
            <a:off x="5971657" y="5775964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604;p33">
            <a:extLst>
              <a:ext uri="{FF2B5EF4-FFF2-40B4-BE49-F238E27FC236}">
                <a16:creationId xmlns:a16="http://schemas.microsoft.com/office/drawing/2014/main" id="{C16411C2-DAC8-D541-8F37-D2AC01FA1BC3}"/>
              </a:ext>
            </a:extLst>
          </p:cNvPr>
          <p:cNvSpPr/>
          <p:nvPr/>
        </p:nvSpPr>
        <p:spPr>
          <a:xfrm>
            <a:off x="6752868" y="428732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605;p33">
            <a:extLst>
              <a:ext uri="{FF2B5EF4-FFF2-40B4-BE49-F238E27FC236}">
                <a16:creationId xmlns:a16="http://schemas.microsoft.com/office/drawing/2014/main" id="{7D9CA90B-7720-B44F-A1A2-65B321B568EA}"/>
              </a:ext>
            </a:extLst>
          </p:cNvPr>
          <p:cNvSpPr/>
          <p:nvPr/>
        </p:nvSpPr>
        <p:spPr>
          <a:xfrm>
            <a:off x="6833378" y="5583568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608;p33">
            <a:extLst>
              <a:ext uri="{FF2B5EF4-FFF2-40B4-BE49-F238E27FC236}">
                <a16:creationId xmlns:a16="http://schemas.microsoft.com/office/drawing/2014/main" id="{2AD1422F-B2CE-B149-871D-F0A4A1F9267F}"/>
              </a:ext>
            </a:extLst>
          </p:cNvPr>
          <p:cNvCxnSpPr>
            <a:cxnSpLocks/>
          </p:cNvCxnSpPr>
          <p:nvPr/>
        </p:nvCxnSpPr>
        <p:spPr>
          <a:xfrm flipH="1">
            <a:off x="4380408" y="3102263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" name="Google Shape;610;p33">
            <a:extLst>
              <a:ext uri="{FF2B5EF4-FFF2-40B4-BE49-F238E27FC236}">
                <a16:creationId xmlns:a16="http://schemas.microsoft.com/office/drawing/2014/main" id="{96F1D88F-A3E3-3340-8CFB-92152114AF06}"/>
              </a:ext>
            </a:extLst>
          </p:cNvPr>
          <p:cNvCxnSpPr>
            <a:cxnSpLocks/>
          </p:cNvCxnSpPr>
          <p:nvPr/>
        </p:nvCxnSpPr>
        <p:spPr>
          <a:xfrm flipH="1">
            <a:off x="3324933" y="3162148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D8FAC01-9291-AA46-915E-CD11F2FC54B3}"/>
              </a:ext>
            </a:extLst>
          </p:cNvPr>
          <p:cNvSpPr/>
          <p:nvPr/>
        </p:nvSpPr>
        <p:spPr>
          <a:xfrm rot="5400000">
            <a:off x="1466827" y="5594512"/>
            <a:ext cx="513651" cy="189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A80C01-4911-4141-BABD-F1552C70B8F4}"/>
              </a:ext>
            </a:extLst>
          </p:cNvPr>
          <p:cNvSpPr/>
          <p:nvPr/>
        </p:nvSpPr>
        <p:spPr>
          <a:xfrm rot="5400000">
            <a:off x="1474410" y="4464207"/>
            <a:ext cx="513651" cy="189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5718F5-A3AD-C243-B8BE-9ED3047DB3ED}"/>
              </a:ext>
            </a:extLst>
          </p:cNvPr>
          <p:cNvSpPr/>
          <p:nvPr/>
        </p:nvSpPr>
        <p:spPr>
          <a:xfrm rot="5400000">
            <a:off x="1474411" y="5028499"/>
            <a:ext cx="513651" cy="1897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/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blipFill>
                <a:blip r:embed="rId4"/>
                <a:stretch>
                  <a:fillRect l="-423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/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blipFill>
                <a:blip r:embed="rId5"/>
                <a:stretch>
                  <a:fillRect l="-438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/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blipFill>
                <a:blip r:embed="rId6"/>
                <a:stretch>
                  <a:fillRect l="-3030" t="-606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Google Shape;610;p33">
            <a:extLst>
              <a:ext uri="{FF2B5EF4-FFF2-40B4-BE49-F238E27FC236}">
                <a16:creationId xmlns:a16="http://schemas.microsoft.com/office/drawing/2014/main" id="{60CED9A9-C0B1-544E-9C09-1CFCA77D63EE}"/>
              </a:ext>
            </a:extLst>
          </p:cNvPr>
          <p:cNvCxnSpPr>
            <a:cxnSpLocks/>
          </p:cNvCxnSpPr>
          <p:nvPr/>
        </p:nvCxnSpPr>
        <p:spPr>
          <a:xfrm flipV="1">
            <a:off x="2580271" y="4704758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C99E493-17C3-5047-9AC8-EA5E1C951099}"/>
              </a:ext>
            </a:extLst>
          </p:cNvPr>
          <p:cNvSpPr/>
          <p:nvPr/>
        </p:nvSpPr>
        <p:spPr>
          <a:xfrm flipV="1">
            <a:off x="4821305" y="3421250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256792-964B-8B4A-9FA2-17760E236498}"/>
              </a:ext>
            </a:extLst>
          </p:cNvPr>
          <p:cNvSpPr/>
          <p:nvPr/>
        </p:nvSpPr>
        <p:spPr>
          <a:xfrm>
            <a:off x="2648195" y="3418918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Google Shape;590;p33">
            <a:extLst>
              <a:ext uri="{FF2B5EF4-FFF2-40B4-BE49-F238E27FC236}">
                <a16:creationId xmlns:a16="http://schemas.microsoft.com/office/drawing/2014/main" id="{E93C7AC8-1347-4549-AAAA-AB5C1385725A}"/>
              </a:ext>
            </a:extLst>
          </p:cNvPr>
          <p:cNvSpPr/>
          <p:nvPr/>
        </p:nvSpPr>
        <p:spPr>
          <a:xfrm>
            <a:off x="2865101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91;p33">
            <a:extLst>
              <a:ext uri="{FF2B5EF4-FFF2-40B4-BE49-F238E27FC236}">
                <a16:creationId xmlns:a16="http://schemas.microsoft.com/office/drawing/2014/main" id="{91FFBFC1-C5C1-6348-86FC-23ADF74AB969}"/>
              </a:ext>
            </a:extLst>
          </p:cNvPr>
          <p:cNvSpPr/>
          <p:nvPr/>
        </p:nvSpPr>
        <p:spPr>
          <a:xfrm>
            <a:off x="2733102" y="43932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93;p33">
            <a:extLst>
              <a:ext uri="{FF2B5EF4-FFF2-40B4-BE49-F238E27FC236}">
                <a16:creationId xmlns:a16="http://schemas.microsoft.com/office/drawing/2014/main" id="{FD3CCE1C-4756-B34E-9220-D4AF43724568}"/>
              </a:ext>
            </a:extLst>
          </p:cNvPr>
          <p:cNvSpPr/>
          <p:nvPr/>
        </p:nvSpPr>
        <p:spPr>
          <a:xfrm>
            <a:off x="3803564" y="42970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5;p33">
            <a:extLst>
              <a:ext uri="{FF2B5EF4-FFF2-40B4-BE49-F238E27FC236}">
                <a16:creationId xmlns:a16="http://schemas.microsoft.com/office/drawing/2014/main" id="{57FF2C0A-670A-A64D-BF56-09C3ECDA70B1}"/>
              </a:ext>
            </a:extLst>
          </p:cNvPr>
          <p:cNvSpPr/>
          <p:nvPr/>
        </p:nvSpPr>
        <p:spPr>
          <a:xfrm>
            <a:off x="4761126" y="4227913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6;p33">
            <a:extLst>
              <a:ext uri="{FF2B5EF4-FFF2-40B4-BE49-F238E27FC236}">
                <a16:creationId xmlns:a16="http://schemas.microsoft.com/office/drawing/2014/main" id="{CCD63D64-5086-0E46-A493-D89BB9748296}"/>
              </a:ext>
            </a:extLst>
          </p:cNvPr>
          <p:cNvSpPr/>
          <p:nvPr/>
        </p:nvSpPr>
        <p:spPr>
          <a:xfrm>
            <a:off x="4235823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C25C99-7044-154A-A938-318F6B045F96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EAD19B-A56C-9049-95D2-59CCE503EC85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1F3CF3-9D19-9F47-B1A9-693BF6590693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B9DBF7-9CDC-7746-A5FE-3FF2BD1746F4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587;p33">
            <a:extLst>
              <a:ext uri="{FF2B5EF4-FFF2-40B4-BE49-F238E27FC236}">
                <a16:creationId xmlns:a16="http://schemas.microsoft.com/office/drawing/2014/main" id="{354B5328-E4A6-D141-998A-012F0688B3EC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81C7F93F-FA39-6842-9A9B-6C0D18930FE1}"/>
              </a:ext>
            </a:extLst>
          </p:cNvPr>
          <p:cNvSpPr/>
          <p:nvPr/>
        </p:nvSpPr>
        <p:spPr>
          <a:xfrm flipV="1">
            <a:off x="3302817" y="4820781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D0BEBA-3135-C04E-BFA1-C0ECD7FCEF44}"/>
              </a:ext>
            </a:extLst>
          </p:cNvPr>
          <p:cNvSpPr/>
          <p:nvPr/>
        </p:nvSpPr>
        <p:spPr>
          <a:xfrm>
            <a:off x="2645536" y="4815917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594;p33">
            <a:extLst>
              <a:ext uri="{FF2B5EF4-FFF2-40B4-BE49-F238E27FC236}">
                <a16:creationId xmlns:a16="http://schemas.microsoft.com/office/drawing/2014/main" id="{ED828268-9F89-034D-80F9-418AE32B1205}"/>
              </a:ext>
            </a:extLst>
          </p:cNvPr>
          <p:cNvSpPr/>
          <p:nvPr/>
        </p:nvSpPr>
        <p:spPr>
          <a:xfrm>
            <a:off x="3831955" y="494308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3;p33">
            <a:extLst>
              <a:ext uri="{FF2B5EF4-FFF2-40B4-BE49-F238E27FC236}">
                <a16:creationId xmlns:a16="http://schemas.microsoft.com/office/drawing/2014/main" id="{9B811F67-DC86-1248-93C6-87D665146452}"/>
              </a:ext>
            </a:extLst>
          </p:cNvPr>
          <p:cNvSpPr/>
          <p:nvPr/>
        </p:nvSpPr>
        <p:spPr>
          <a:xfrm>
            <a:off x="3137550" y="591584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594;p33">
            <a:extLst>
              <a:ext uri="{FF2B5EF4-FFF2-40B4-BE49-F238E27FC236}">
                <a16:creationId xmlns:a16="http://schemas.microsoft.com/office/drawing/2014/main" id="{2C598F46-2CCA-0741-AB3C-680D4024B513}"/>
              </a:ext>
            </a:extLst>
          </p:cNvPr>
          <p:cNvSpPr/>
          <p:nvPr/>
        </p:nvSpPr>
        <p:spPr>
          <a:xfrm>
            <a:off x="3061518" y="5258539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8023509-9810-FE4E-A205-4110BC79DF9C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75237BA-ED87-3944-A87E-AED19394DA22}"/>
                  </a:ext>
                </a:extLst>
              </p:cNvPr>
              <p:cNvSpPr/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75237BA-ED87-3944-A87E-AED19394D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792A5F-AF7F-3048-9879-6D49F2470B7A}"/>
                  </a:ext>
                </a:extLst>
              </p:cNvPr>
              <p:cNvSpPr/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792A5F-AF7F-3048-9879-6D49F2470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94BFDA3-4985-D24C-85AF-3B0E24DA5AA5}"/>
                  </a:ext>
                </a:extLst>
              </p:cNvPr>
              <p:cNvSpPr/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94BFDA3-4985-D24C-85AF-3B0E24DA5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5E855BB-D27D-144A-AEBD-02900160A1DF}"/>
              </a:ext>
            </a:extLst>
          </p:cNvPr>
          <p:cNvSpPr/>
          <p:nvPr/>
        </p:nvSpPr>
        <p:spPr>
          <a:xfrm rot="19841977">
            <a:off x="2598508" y="3155318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5C6928-D712-3240-A591-89E57D1C3625}"/>
              </a:ext>
            </a:extLst>
          </p:cNvPr>
          <p:cNvSpPr/>
          <p:nvPr/>
        </p:nvSpPr>
        <p:spPr>
          <a:xfrm rot="18301304">
            <a:off x="2364438" y="337501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28DEF92-1112-0B41-92DC-E2C3BE8512BC}"/>
              </a:ext>
            </a:extLst>
          </p:cNvPr>
          <p:cNvSpPr/>
          <p:nvPr/>
        </p:nvSpPr>
        <p:spPr>
          <a:xfrm rot="14221969">
            <a:off x="2363746" y="63639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D419DAF-9835-A745-BD82-99ACD8FF8EF1}"/>
              </a:ext>
            </a:extLst>
          </p:cNvPr>
          <p:cNvSpPr/>
          <p:nvPr/>
        </p:nvSpPr>
        <p:spPr>
          <a:xfrm rot="13135004">
            <a:off x="2589085" y="6567896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D0325-D77B-C146-929C-EB9C703C54CC}"/>
              </a:ext>
            </a:extLst>
          </p:cNvPr>
          <p:cNvSpPr/>
          <p:nvPr/>
        </p:nvSpPr>
        <p:spPr>
          <a:xfrm rot="3732929">
            <a:off x="7424737" y="339299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416F083-12FD-FD43-90E3-959B250153E3}"/>
              </a:ext>
            </a:extLst>
          </p:cNvPr>
          <p:cNvSpPr/>
          <p:nvPr/>
        </p:nvSpPr>
        <p:spPr>
          <a:xfrm rot="2007998">
            <a:off x="7260755" y="321380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F68DC1C-1EC1-EC48-89F7-7A1DD61FEC9A}"/>
              </a:ext>
            </a:extLst>
          </p:cNvPr>
          <p:cNvSpPr/>
          <p:nvPr/>
        </p:nvSpPr>
        <p:spPr>
          <a:xfrm rot="7429571">
            <a:off x="7422098" y="632853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0DC29A-CB08-9644-B3B1-023D3D89A6DB}"/>
              </a:ext>
            </a:extLst>
          </p:cNvPr>
          <p:cNvSpPr/>
          <p:nvPr/>
        </p:nvSpPr>
        <p:spPr>
          <a:xfrm rot="9087265">
            <a:off x="7217573" y="65580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589;p33">
            <a:extLst>
              <a:ext uri="{FF2B5EF4-FFF2-40B4-BE49-F238E27FC236}">
                <a16:creationId xmlns:a16="http://schemas.microsoft.com/office/drawing/2014/main" id="{BD1BB4CB-C181-234F-8E00-4038E661E41B}"/>
              </a:ext>
            </a:extLst>
          </p:cNvPr>
          <p:cNvSpPr/>
          <p:nvPr/>
        </p:nvSpPr>
        <p:spPr>
          <a:xfrm>
            <a:off x="2584998" y="3369816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607;p33">
                <a:extLst>
                  <a:ext uri="{FF2B5EF4-FFF2-40B4-BE49-F238E27FC236}">
                    <a16:creationId xmlns:a16="http://schemas.microsoft.com/office/drawing/2014/main" id="{276833B8-92B0-DA43-8030-C6121EDB3504}"/>
                  </a:ext>
                </a:extLst>
              </p:cNvPr>
              <p:cNvSpPr/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82" name="Google Shape;607;p33">
                <a:extLst>
                  <a:ext uri="{FF2B5EF4-FFF2-40B4-BE49-F238E27FC236}">
                    <a16:creationId xmlns:a16="http://schemas.microsoft.com/office/drawing/2014/main" id="{276833B8-92B0-DA43-8030-C6121EDB3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blipFill>
                <a:blip r:embed="rId5"/>
                <a:stretch>
                  <a:fillRect l="-2941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oogle Shape;607;p33">
            <a:extLst>
              <a:ext uri="{FF2B5EF4-FFF2-40B4-BE49-F238E27FC236}">
                <a16:creationId xmlns:a16="http://schemas.microsoft.com/office/drawing/2014/main" id="{C3E5CD5E-B994-044D-89FA-8E22FA1F6AAB}"/>
              </a:ext>
            </a:extLst>
          </p:cNvPr>
          <p:cNvSpPr/>
          <p:nvPr/>
        </p:nvSpPr>
        <p:spPr>
          <a:xfrm>
            <a:off x="2234347" y="6742191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31799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Google Shape;119;p26">
            <a:extLst>
              <a:ext uri="{FF2B5EF4-FFF2-40B4-BE49-F238E27FC236}">
                <a16:creationId xmlns:a16="http://schemas.microsoft.com/office/drawing/2014/main" id="{2D0E5460-7FC0-1244-8D6F-0ADF8260F0D6}"/>
              </a:ext>
            </a:extLst>
          </p:cNvPr>
          <p:cNvSpPr txBox="1">
            <a:spLocks/>
          </p:cNvSpPr>
          <p:nvPr/>
        </p:nvSpPr>
        <p:spPr>
          <a:xfrm>
            <a:off x="1411088" y="1884481"/>
            <a:ext cx="11939152" cy="57402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Background: </a:t>
            </a:r>
            <a:r>
              <a:rPr lang="en-US" sz="3200" dirty="0"/>
              <a:t>Path Planning</a:t>
            </a:r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Method: </a:t>
            </a:r>
            <a:r>
              <a:rPr lang="en-US" sz="3200" dirty="0"/>
              <a:t>Latent Space Partitions for Path Planning</a:t>
            </a: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Theory: </a:t>
            </a:r>
            <a:r>
              <a:rPr lang="en-US" sz="3200" dirty="0"/>
              <a:t>Why Space Partitioning?</a:t>
            </a: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9D9D9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Practice: </a:t>
            </a:r>
            <a:r>
              <a:rPr lang="en-US" sz="3200" dirty="0"/>
              <a:t>Experimental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ADAFDC-C906-5642-9EE8-3CC3CC4A29EC}"/>
              </a:ext>
            </a:extLst>
          </p:cNvPr>
          <p:cNvSpPr/>
          <p:nvPr/>
        </p:nvSpPr>
        <p:spPr>
          <a:xfrm>
            <a:off x="1411088" y="4800599"/>
            <a:ext cx="9061650" cy="2614613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1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81DD-D027-004D-8307-D709DBCF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to Partition?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76F247-5EF2-FB46-AAEC-797271879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17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81DD-D027-004D-8307-D709DBCF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to Partition?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E6958-A063-BC44-8434-5590A9485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1174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2D maze navigation: 216 (</a:t>
            </a:r>
            <a:r>
              <a:rPr lang="en-US" dirty="0" err="1"/>
              <a:t>x,y</a:t>
            </a:r>
            <a:r>
              <a:rPr lang="en-US" dirty="0"/>
              <a:t>)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432-dim optimization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432-dim </a:t>
            </a:r>
            <a:r>
              <a:rPr lang="en-US" i="1" dirty="0"/>
              <a:t>action</a:t>
            </a:r>
            <a:r>
              <a:rPr lang="en-US" dirty="0"/>
              <a:t> sequence. What if we use </a:t>
            </a:r>
            <a:r>
              <a:rPr lang="en-US" i="1" dirty="0"/>
              <a:t>states</a:t>
            </a:r>
            <a:r>
              <a:rPr lang="en-US" dirty="0"/>
              <a:t>?</a:t>
            </a:r>
          </a:p>
          <a:p>
            <a:pPr marL="0" indent="-457200">
              <a:buNone/>
            </a:pPr>
            <a:r>
              <a:rPr lang="en-US" dirty="0"/>
              <a:t>		</a:t>
            </a:r>
            <a:r>
              <a:rPr lang="en-US" b="1" dirty="0"/>
              <a:t>Intuition: intermediate </a:t>
            </a:r>
            <a:r>
              <a:rPr lang="en-US" b="1" i="1" dirty="0"/>
              <a:t>actions </a:t>
            </a:r>
            <a:r>
              <a:rPr lang="en-US" b="1" dirty="0"/>
              <a:t>aren’t very informative,</a:t>
            </a:r>
            <a:br>
              <a:rPr lang="en-US" b="1" i="1" dirty="0"/>
            </a:br>
            <a:r>
              <a:rPr lang="en-US" b="1" i="1" dirty="0"/>
              <a:t>		</a:t>
            </a:r>
            <a:r>
              <a:rPr lang="en-US" b="1" dirty="0"/>
              <a:t>but intermediate </a:t>
            </a:r>
            <a:r>
              <a:rPr lang="en-US" b="1" i="1" dirty="0"/>
              <a:t>states</a:t>
            </a:r>
            <a:r>
              <a:rPr lang="en-US" b="1" dirty="0"/>
              <a:t> are better</a:t>
            </a: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E9011E09-A16C-814C-AAEE-CBA1138D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96" y="3114676"/>
            <a:ext cx="2578950" cy="2578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26F6BE-8999-CF42-8AD6-289497E6A158}"/>
              </a:ext>
            </a:extLst>
          </p:cNvPr>
          <p:cNvSpPr txBox="1"/>
          <p:nvPr/>
        </p:nvSpPr>
        <p:spPr>
          <a:xfrm>
            <a:off x="2286000" y="247929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54261-9445-5E48-95C1-9EF6B74A29E7}"/>
              </a:ext>
            </a:extLst>
          </p:cNvPr>
          <p:cNvCxnSpPr>
            <a:cxnSpLocks/>
          </p:cNvCxnSpPr>
          <p:nvPr/>
        </p:nvCxnSpPr>
        <p:spPr>
          <a:xfrm flipH="1">
            <a:off x="2391697" y="284862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5B3182-6522-B74A-BB28-F3E9780ED446}"/>
              </a:ext>
            </a:extLst>
          </p:cNvPr>
          <p:cNvSpPr txBox="1"/>
          <p:nvPr/>
        </p:nvSpPr>
        <p:spPr>
          <a:xfrm>
            <a:off x="2756125" y="532429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769DC-4908-D84D-A95D-0CBB0547A36F}"/>
              </a:ext>
            </a:extLst>
          </p:cNvPr>
          <p:cNvSpPr/>
          <p:nvPr/>
        </p:nvSpPr>
        <p:spPr>
          <a:xfrm>
            <a:off x="471488" y="5829300"/>
            <a:ext cx="13630275" cy="2157413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0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81DD-D027-004D-8307-D709DBCF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to Partition?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E6958-A063-BC44-8434-5590A9485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1174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2D maze navigation: 216 (</a:t>
            </a:r>
            <a:r>
              <a:rPr lang="en-US" dirty="0" err="1"/>
              <a:t>x,y</a:t>
            </a:r>
            <a:r>
              <a:rPr lang="en-US" dirty="0"/>
              <a:t>)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432-dim optimization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432-dim </a:t>
            </a:r>
            <a:r>
              <a:rPr lang="en-US" i="1" dirty="0"/>
              <a:t>action</a:t>
            </a:r>
            <a:r>
              <a:rPr lang="en-US" dirty="0"/>
              <a:t> sequence. What if we use </a:t>
            </a:r>
            <a:r>
              <a:rPr lang="en-US" i="1" dirty="0"/>
              <a:t>states</a:t>
            </a:r>
            <a:r>
              <a:rPr lang="en-US" dirty="0"/>
              <a:t>?</a:t>
            </a:r>
          </a:p>
          <a:p>
            <a:pPr marL="0" indent="-457200">
              <a:buNone/>
            </a:pPr>
            <a:r>
              <a:rPr lang="en-US" dirty="0"/>
              <a:t>		</a:t>
            </a:r>
            <a:r>
              <a:rPr lang="en-US" b="1" dirty="0"/>
              <a:t>Intuition: intermediate </a:t>
            </a:r>
            <a:r>
              <a:rPr lang="en-US" b="1" i="1" dirty="0"/>
              <a:t>actions </a:t>
            </a:r>
            <a:r>
              <a:rPr lang="en-US" b="1" dirty="0"/>
              <a:t>aren’t very informative,</a:t>
            </a:r>
            <a:br>
              <a:rPr lang="en-US" b="1" i="1" dirty="0"/>
            </a:br>
            <a:r>
              <a:rPr lang="en-US" b="1" i="1" dirty="0"/>
              <a:t>		</a:t>
            </a:r>
            <a:r>
              <a:rPr lang="en-US" b="1" dirty="0"/>
              <a:t>but intermediate </a:t>
            </a:r>
            <a:r>
              <a:rPr lang="en-US" b="1" i="1" dirty="0"/>
              <a:t>states</a:t>
            </a:r>
            <a:r>
              <a:rPr lang="en-US" b="1" dirty="0"/>
              <a:t> are better</a:t>
            </a: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E9011E09-A16C-814C-AAEE-CBA1138D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96" y="3114676"/>
            <a:ext cx="2578950" cy="2578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26F6BE-8999-CF42-8AD6-289497E6A158}"/>
              </a:ext>
            </a:extLst>
          </p:cNvPr>
          <p:cNvSpPr txBox="1"/>
          <p:nvPr/>
        </p:nvSpPr>
        <p:spPr>
          <a:xfrm>
            <a:off x="2286000" y="247929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54261-9445-5E48-95C1-9EF6B74A29E7}"/>
              </a:ext>
            </a:extLst>
          </p:cNvPr>
          <p:cNvCxnSpPr>
            <a:cxnSpLocks/>
          </p:cNvCxnSpPr>
          <p:nvPr/>
        </p:nvCxnSpPr>
        <p:spPr>
          <a:xfrm flipH="1">
            <a:off x="2391697" y="284862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5B3182-6522-B74A-BB28-F3E9780ED446}"/>
              </a:ext>
            </a:extLst>
          </p:cNvPr>
          <p:cNvSpPr txBox="1"/>
          <p:nvPr/>
        </p:nvSpPr>
        <p:spPr>
          <a:xfrm>
            <a:off x="2756125" y="532429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CC70B3-DC64-524A-800B-6B80B51A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436" y="4299022"/>
            <a:ext cx="5321161" cy="6578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B21119-D9CB-9A42-A2F9-C8A4A70DBF59}"/>
              </a:ext>
            </a:extLst>
          </p:cNvPr>
          <p:cNvSpPr/>
          <p:nvPr/>
        </p:nvSpPr>
        <p:spPr>
          <a:xfrm>
            <a:off x="471488" y="5829300"/>
            <a:ext cx="13630275" cy="2157413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66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81DD-D027-004D-8307-D709DBCF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to Partition?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E6958-A063-BC44-8434-5590A9485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1174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2D maze navigation: 216 (</a:t>
            </a:r>
            <a:r>
              <a:rPr lang="en-US" dirty="0" err="1"/>
              <a:t>x,y</a:t>
            </a:r>
            <a:r>
              <a:rPr lang="en-US" dirty="0"/>
              <a:t>)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432-dim optimization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432-dim </a:t>
            </a:r>
            <a:r>
              <a:rPr lang="en-US" i="1" dirty="0"/>
              <a:t>action</a:t>
            </a:r>
            <a:r>
              <a:rPr lang="en-US" dirty="0"/>
              <a:t> sequence. What if we use </a:t>
            </a:r>
            <a:r>
              <a:rPr lang="en-US" i="1" dirty="0"/>
              <a:t>states</a:t>
            </a:r>
            <a:r>
              <a:rPr lang="en-US" dirty="0"/>
              <a:t>?</a:t>
            </a:r>
          </a:p>
          <a:p>
            <a:pPr marL="0" indent="-457200">
              <a:buNone/>
            </a:pPr>
            <a:r>
              <a:rPr lang="en-US" dirty="0"/>
              <a:t>		</a:t>
            </a:r>
            <a:r>
              <a:rPr lang="en-US" b="1" dirty="0"/>
              <a:t>Intuition: intermediate </a:t>
            </a:r>
            <a:r>
              <a:rPr lang="en-US" b="1" i="1" dirty="0"/>
              <a:t>actions </a:t>
            </a:r>
            <a:r>
              <a:rPr lang="en-US" b="1" dirty="0"/>
              <a:t>aren’t very informative,</a:t>
            </a:r>
            <a:br>
              <a:rPr lang="en-US" b="1" i="1" dirty="0"/>
            </a:br>
            <a:r>
              <a:rPr lang="en-US" b="1" i="1" dirty="0"/>
              <a:t>		</a:t>
            </a:r>
            <a:r>
              <a:rPr lang="en-US" b="1" dirty="0"/>
              <a:t>but intermediate </a:t>
            </a:r>
            <a:r>
              <a:rPr lang="en-US" b="1" i="1" dirty="0"/>
              <a:t>states</a:t>
            </a:r>
            <a:r>
              <a:rPr lang="en-US" b="1" dirty="0"/>
              <a:t> are better</a:t>
            </a: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E9011E09-A16C-814C-AAEE-CBA1138D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96" y="3114676"/>
            <a:ext cx="2578950" cy="2578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26F6BE-8999-CF42-8AD6-289497E6A158}"/>
              </a:ext>
            </a:extLst>
          </p:cNvPr>
          <p:cNvSpPr txBox="1"/>
          <p:nvPr/>
        </p:nvSpPr>
        <p:spPr>
          <a:xfrm>
            <a:off x="2286000" y="247929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54261-9445-5E48-95C1-9EF6B74A29E7}"/>
              </a:ext>
            </a:extLst>
          </p:cNvPr>
          <p:cNvCxnSpPr>
            <a:cxnSpLocks/>
          </p:cNvCxnSpPr>
          <p:nvPr/>
        </p:nvCxnSpPr>
        <p:spPr>
          <a:xfrm flipH="1">
            <a:off x="2391697" y="284862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5B3182-6522-B74A-BB28-F3E9780ED446}"/>
              </a:ext>
            </a:extLst>
          </p:cNvPr>
          <p:cNvSpPr txBox="1"/>
          <p:nvPr/>
        </p:nvSpPr>
        <p:spPr>
          <a:xfrm>
            <a:off x="2756125" y="532429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CC70B3-DC64-524A-800B-6B80B51A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436" y="4299022"/>
            <a:ext cx="5321161" cy="6578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0CB2CD-809D-B64C-867C-A110CCD0EB2F}"/>
              </a:ext>
            </a:extLst>
          </p:cNvPr>
          <p:cNvSpPr/>
          <p:nvPr/>
        </p:nvSpPr>
        <p:spPr>
          <a:xfrm>
            <a:off x="471488" y="6457950"/>
            <a:ext cx="13630275" cy="1528763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49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81DD-D027-004D-8307-D709DBCF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to Partition?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E6958-A063-BC44-8434-5590A9485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1174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2D maze navigation: 216 (</a:t>
            </a:r>
            <a:r>
              <a:rPr lang="en-US" dirty="0" err="1"/>
              <a:t>x,y</a:t>
            </a:r>
            <a:r>
              <a:rPr lang="en-US" dirty="0"/>
              <a:t>) 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432-dim optimization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432-dim </a:t>
            </a:r>
            <a:r>
              <a:rPr lang="en-US" i="1" dirty="0"/>
              <a:t>action</a:t>
            </a:r>
            <a:r>
              <a:rPr lang="en-US" dirty="0"/>
              <a:t> sequence. What if we use </a:t>
            </a:r>
            <a:r>
              <a:rPr lang="en-US" i="1" dirty="0"/>
              <a:t>states</a:t>
            </a:r>
            <a:r>
              <a:rPr lang="en-US" dirty="0"/>
              <a:t>?</a:t>
            </a:r>
          </a:p>
          <a:p>
            <a:pPr marL="0" indent="-457200">
              <a:buNone/>
            </a:pPr>
            <a:r>
              <a:rPr lang="en-US" dirty="0"/>
              <a:t>		</a:t>
            </a:r>
            <a:r>
              <a:rPr lang="en-US" b="1" dirty="0"/>
              <a:t>Intuition: intermediate </a:t>
            </a:r>
            <a:r>
              <a:rPr lang="en-US" b="1" i="1" dirty="0"/>
              <a:t>actions </a:t>
            </a:r>
            <a:r>
              <a:rPr lang="en-US" b="1" dirty="0"/>
              <a:t>aren’t very informative,</a:t>
            </a:r>
            <a:br>
              <a:rPr lang="en-US" b="1" i="1" dirty="0"/>
            </a:br>
            <a:r>
              <a:rPr lang="en-US" b="1" i="1" dirty="0"/>
              <a:t>		</a:t>
            </a:r>
            <a:r>
              <a:rPr lang="en-US" b="1" dirty="0"/>
              <a:t>but intermediate </a:t>
            </a:r>
            <a:r>
              <a:rPr lang="en-US" b="1" i="1" dirty="0"/>
              <a:t>states</a:t>
            </a:r>
            <a:r>
              <a:rPr lang="en-US" b="1" dirty="0"/>
              <a:t> are better</a:t>
            </a: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E9011E09-A16C-814C-AAEE-CBA1138D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96" y="3114676"/>
            <a:ext cx="2578950" cy="2578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26F6BE-8999-CF42-8AD6-289497E6A158}"/>
              </a:ext>
            </a:extLst>
          </p:cNvPr>
          <p:cNvSpPr txBox="1"/>
          <p:nvPr/>
        </p:nvSpPr>
        <p:spPr>
          <a:xfrm>
            <a:off x="2286000" y="247929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54261-9445-5E48-95C1-9EF6B74A29E7}"/>
              </a:ext>
            </a:extLst>
          </p:cNvPr>
          <p:cNvCxnSpPr>
            <a:cxnSpLocks/>
          </p:cNvCxnSpPr>
          <p:nvPr/>
        </p:nvCxnSpPr>
        <p:spPr>
          <a:xfrm flipH="1">
            <a:off x="2391697" y="284862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5B3182-6522-B74A-BB28-F3E9780ED446}"/>
              </a:ext>
            </a:extLst>
          </p:cNvPr>
          <p:cNvSpPr txBox="1"/>
          <p:nvPr/>
        </p:nvSpPr>
        <p:spPr>
          <a:xfrm>
            <a:off x="2756125" y="532429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CC70B3-DC64-524A-800B-6B80B51AC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436" y="4299022"/>
            <a:ext cx="5321161" cy="6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14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BA7B-1D0F-1347-AD0E-4DEFD6AA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Over Latent States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208D8233-CAF8-B443-8F0F-56E5E8B8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696" y="3114676"/>
            <a:ext cx="2578950" cy="257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9A92C8-0D28-3E4D-B41D-AA71186156BD}"/>
              </a:ext>
            </a:extLst>
          </p:cNvPr>
          <p:cNvSpPr txBox="1"/>
          <p:nvPr/>
        </p:nvSpPr>
        <p:spPr>
          <a:xfrm>
            <a:off x="2286000" y="247929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30C6A0-BCCE-3E4B-8381-1BAA4FEE3808}"/>
              </a:ext>
            </a:extLst>
          </p:cNvPr>
          <p:cNvCxnSpPr>
            <a:cxnSpLocks/>
          </p:cNvCxnSpPr>
          <p:nvPr/>
        </p:nvCxnSpPr>
        <p:spPr>
          <a:xfrm flipH="1">
            <a:off x="2391697" y="284862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46B6EA-6C5F-7D40-9229-8906496F6A60}"/>
              </a:ext>
            </a:extLst>
          </p:cNvPr>
          <p:cNvSpPr txBox="1"/>
          <p:nvPr/>
        </p:nvSpPr>
        <p:spPr>
          <a:xfrm>
            <a:off x="2756125" y="532429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pic>
        <p:nvPicPr>
          <p:cNvPr id="9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00E7D699-DC7B-9E4A-98B1-938B48C80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0104" t="4690" r="73219" b="80718"/>
          <a:stretch/>
        </p:blipFill>
        <p:spPr>
          <a:xfrm rot="18768506">
            <a:off x="2924417" y="4060470"/>
            <a:ext cx="457200" cy="400050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1562E8-E561-1742-9857-A4D98AE90F1E}"/>
              </a:ext>
            </a:extLst>
          </p:cNvPr>
          <p:cNvCxnSpPr/>
          <p:nvPr/>
        </p:nvCxnSpPr>
        <p:spPr>
          <a:xfrm>
            <a:off x="2391697" y="3643313"/>
            <a:ext cx="0" cy="31354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C36D4-4113-F847-8A36-1E286751054B}"/>
              </a:ext>
            </a:extLst>
          </p:cNvPr>
          <p:cNvCxnSpPr>
            <a:cxnSpLocks/>
          </p:cNvCxnSpPr>
          <p:nvPr/>
        </p:nvCxnSpPr>
        <p:spPr>
          <a:xfrm>
            <a:off x="2391697" y="3956860"/>
            <a:ext cx="153415" cy="266049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CDBC75-DF67-384E-ACC8-584AD14FED43}"/>
              </a:ext>
            </a:extLst>
          </p:cNvPr>
          <p:cNvCxnSpPr>
            <a:cxnSpLocks/>
          </p:cNvCxnSpPr>
          <p:nvPr/>
        </p:nvCxnSpPr>
        <p:spPr>
          <a:xfrm>
            <a:off x="2609646" y="4222909"/>
            <a:ext cx="459225" cy="37586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F3B4021-E506-4B47-BA2D-8006ACD7E850}"/>
              </a:ext>
            </a:extLst>
          </p:cNvPr>
          <p:cNvSpPr txBox="1">
            <a:spLocks/>
          </p:cNvSpPr>
          <p:nvPr/>
        </p:nvSpPr>
        <p:spPr>
          <a:xfrm>
            <a:off x="731520" y="1569259"/>
            <a:ext cx="13167360" cy="611741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 Unicode MS" panose="020B0604020202020204" pitchFamily="34" charset="-128"/>
              <a:buNone/>
            </a:pPr>
            <a:r>
              <a:rPr lang="en-US" dirty="0"/>
              <a:t>Problem: the “state” is huge! 216 steps x 14400-dim image… </a:t>
            </a:r>
          </a:p>
          <a:p>
            <a:pPr marL="0" indent="0">
              <a:buFont typeface="Arial Unicode MS" panose="020B0604020202020204" pitchFamily="34" charset="-128"/>
              <a:buNone/>
            </a:pPr>
            <a:endParaRPr lang="en-US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r>
              <a:rPr lang="en-US" dirty="0"/>
              <a:t>No decoder needed!</a:t>
            </a:r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90CE04-2800-344E-B2F4-1F322DFC1370}"/>
              </a:ext>
            </a:extLst>
          </p:cNvPr>
          <p:cNvSpPr/>
          <p:nvPr/>
        </p:nvSpPr>
        <p:spPr>
          <a:xfrm>
            <a:off x="6129338" y="3408928"/>
            <a:ext cx="671512" cy="1915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D30723-7C4D-5F41-AEA5-5C76362D0987}"/>
              </a:ext>
            </a:extLst>
          </p:cNvPr>
          <p:cNvCxnSpPr/>
          <p:nvPr/>
        </p:nvCxnSpPr>
        <p:spPr>
          <a:xfrm>
            <a:off x="4517646" y="3114676"/>
            <a:ext cx="1660177" cy="294252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980AE7-7D99-E64B-9CEB-924BC32F11C5}"/>
              </a:ext>
            </a:extLst>
          </p:cNvPr>
          <p:cNvCxnSpPr>
            <a:cxnSpLocks/>
          </p:cNvCxnSpPr>
          <p:nvPr/>
        </p:nvCxnSpPr>
        <p:spPr>
          <a:xfrm flipV="1">
            <a:off x="4517646" y="5324294"/>
            <a:ext cx="1580187" cy="369332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E7D03A-4A59-A148-9C6C-D10D43FEBB01}"/>
              </a:ext>
            </a:extLst>
          </p:cNvPr>
          <p:cNvCxnSpPr>
            <a:cxnSpLocks/>
          </p:cNvCxnSpPr>
          <p:nvPr/>
        </p:nvCxnSpPr>
        <p:spPr>
          <a:xfrm>
            <a:off x="4517646" y="3114676"/>
            <a:ext cx="1611692" cy="2209618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FCF969B-618B-A743-8225-2534F0710892}"/>
              </a:ext>
            </a:extLst>
          </p:cNvPr>
          <p:cNvCxnSpPr>
            <a:cxnSpLocks/>
          </p:cNvCxnSpPr>
          <p:nvPr/>
        </p:nvCxnSpPr>
        <p:spPr>
          <a:xfrm flipV="1">
            <a:off x="4535833" y="3408928"/>
            <a:ext cx="1562000" cy="2256122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2D7847-ED4C-FB4A-B417-03ED3E9FE9DF}"/>
              </a:ext>
            </a:extLst>
          </p:cNvPr>
          <p:cNvSpPr txBox="1"/>
          <p:nvPr/>
        </p:nvSpPr>
        <p:spPr>
          <a:xfrm>
            <a:off x="6916361" y="4366611"/>
            <a:ext cx="267784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Latent Representation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97B0BF-DC6B-FE49-A9E4-6207C34A7CCE}"/>
              </a:ext>
            </a:extLst>
          </p:cNvPr>
          <p:cNvSpPr/>
          <p:nvPr/>
        </p:nvSpPr>
        <p:spPr>
          <a:xfrm>
            <a:off x="471488" y="2479296"/>
            <a:ext cx="13630275" cy="550741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5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BA7B-1D0F-1347-AD0E-4DEFD6AA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Over Latent States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208D8233-CAF8-B443-8F0F-56E5E8B8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696" y="3114676"/>
            <a:ext cx="2578950" cy="257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9A92C8-0D28-3E4D-B41D-AA71186156BD}"/>
              </a:ext>
            </a:extLst>
          </p:cNvPr>
          <p:cNvSpPr txBox="1"/>
          <p:nvPr/>
        </p:nvSpPr>
        <p:spPr>
          <a:xfrm>
            <a:off x="2286000" y="247929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30C6A0-BCCE-3E4B-8381-1BAA4FEE3808}"/>
              </a:ext>
            </a:extLst>
          </p:cNvPr>
          <p:cNvCxnSpPr>
            <a:cxnSpLocks/>
          </p:cNvCxnSpPr>
          <p:nvPr/>
        </p:nvCxnSpPr>
        <p:spPr>
          <a:xfrm flipH="1">
            <a:off x="2391697" y="284862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46B6EA-6C5F-7D40-9229-8906496F6A60}"/>
              </a:ext>
            </a:extLst>
          </p:cNvPr>
          <p:cNvSpPr txBox="1"/>
          <p:nvPr/>
        </p:nvSpPr>
        <p:spPr>
          <a:xfrm>
            <a:off x="2756125" y="532429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pic>
        <p:nvPicPr>
          <p:cNvPr id="9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00E7D699-DC7B-9E4A-98B1-938B48C80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0104" t="4690" r="73219" b="80718"/>
          <a:stretch/>
        </p:blipFill>
        <p:spPr>
          <a:xfrm rot="18768506">
            <a:off x="2924417" y="4060470"/>
            <a:ext cx="457200" cy="400050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1562E8-E561-1742-9857-A4D98AE90F1E}"/>
              </a:ext>
            </a:extLst>
          </p:cNvPr>
          <p:cNvCxnSpPr/>
          <p:nvPr/>
        </p:nvCxnSpPr>
        <p:spPr>
          <a:xfrm>
            <a:off x="2391697" y="3643313"/>
            <a:ext cx="0" cy="31354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C36D4-4113-F847-8A36-1E286751054B}"/>
              </a:ext>
            </a:extLst>
          </p:cNvPr>
          <p:cNvCxnSpPr>
            <a:cxnSpLocks/>
          </p:cNvCxnSpPr>
          <p:nvPr/>
        </p:nvCxnSpPr>
        <p:spPr>
          <a:xfrm>
            <a:off x="2391697" y="3956860"/>
            <a:ext cx="153415" cy="266049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CDBC75-DF67-384E-ACC8-584AD14FED43}"/>
              </a:ext>
            </a:extLst>
          </p:cNvPr>
          <p:cNvCxnSpPr>
            <a:cxnSpLocks/>
          </p:cNvCxnSpPr>
          <p:nvPr/>
        </p:nvCxnSpPr>
        <p:spPr>
          <a:xfrm>
            <a:off x="2609646" y="4222909"/>
            <a:ext cx="459225" cy="37586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F3B4021-E506-4B47-BA2D-8006ACD7E850}"/>
              </a:ext>
            </a:extLst>
          </p:cNvPr>
          <p:cNvSpPr txBox="1">
            <a:spLocks/>
          </p:cNvSpPr>
          <p:nvPr/>
        </p:nvSpPr>
        <p:spPr>
          <a:xfrm>
            <a:off x="731520" y="1569259"/>
            <a:ext cx="13167360" cy="611741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 Unicode MS" panose="020B0604020202020204" pitchFamily="34" charset="-128"/>
              <a:buNone/>
            </a:pPr>
            <a:r>
              <a:rPr lang="en-US" dirty="0"/>
              <a:t>Problem: the “state” is huge! 216 steps x 14400-dim image… </a:t>
            </a:r>
          </a:p>
          <a:p>
            <a:pPr marL="0" indent="0">
              <a:buFont typeface="Arial Unicode MS" panose="020B0604020202020204" pitchFamily="34" charset="-128"/>
              <a:buNone/>
            </a:pPr>
            <a:endParaRPr lang="en-US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r>
              <a:rPr lang="en-US" dirty="0"/>
              <a:t>No decoder needed!</a:t>
            </a:r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90CE04-2800-344E-B2F4-1F322DFC1370}"/>
              </a:ext>
            </a:extLst>
          </p:cNvPr>
          <p:cNvSpPr/>
          <p:nvPr/>
        </p:nvSpPr>
        <p:spPr>
          <a:xfrm>
            <a:off x="6129338" y="3408928"/>
            <a:ext cx="671512" cy="1915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D30723-7C4D-5F41-AEA5-5C76362D0987}"/>
              </a:ext>
            </a:extLst>
          </p:cNvPr>
          <p:cNvCxnSpPr/>
          <p:nvPr/>
        </p:nvCxnSpPr>
        <p:spPr>
          <a:xfrm>
            <a:off x="4517646" y="3114676"/>
            <a:ext cx="1660177" cy="294252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980AE7-7D99-E64B-9CEB-924BC32F11C5}"/>
              </a:ext>
            </a:extLst>
          </p:cNvPr>
          <p:cNvCxnSpPr>
            <a:cxnSpLocks/>
          </p:cNvCxnSpPr>
          <p:nvPr/>
        </p:nvCxnSpPr>
        <p:spPr>
          <a:xfrm flipV="1">
            <a:off x="4517646" y="5324294"/>
            <a:ext cx="1580187" cy="369332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E7D03A-4A59-A148-9C6C-D10D43FEBB01}"/>
              </a:ext>
            </a:extLst>
          </p:cNvPr>
          <p:cNvCxnSpPr>
            <a:cxnSpLocks/>
          </p:cNvCxnSpPr>
          <p:nvPr/>
        </p:nvCxnSpPr>
        <p:spPr>
          <a:xfrm>
            <a:off x="4517646" y="3114676"/>
            <a:ext cx="1611692" cy="2209618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FCF969B-618B-A743-8225-2534F0710892}"/>
              </a:ext>
            </a:extLst>
          </p:cNvPr>
          <p:cNvCxnSpPr>
            <a:cxnSpLocks/>
          </p:cNvCxnSpPr>
          <p:nvPr/>
        </p:nvCxnSpPr>
        <p:spPr>
          <a:xfrm flipV="1">
            <a:off x="4535833" y="3408928"/>
            <a:ext cx="1562000" cy="2256122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2D7847-ED4C-FB4A-B417-03ED3E9FE9DF}"/>
              </a:ext>
            </a:extLst>
          </p:cNvPr>
          <p:cNvSpPr txBox="1"/>
          <p:nvPr/>
        </p:nvSpPr>
        <p:spPr>
          <a:xfrm>
            <a:off x="6916361" y="4366611"/>
            <a:ext cx="267784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Latent Representation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D25167-2C05-7C44-9B3A-BD6AEE4B0308}"/>
              </a:ext>
            </a:extLst>
          </p:cNvPr>
          <p:cNvSpPr/>
          <p:nvPr/>
        </p:nvSpPr>
        <p:spPr>
          <a:xfrm>
            <a:off x="471488" y="6206280"/>
            <a:ext cx="13630275" cy="1780434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03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BA7B-1D0F-1347-AD0E-4DEFD6AA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Over Latent States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208D8233-CAF8-B443-8F0F-56E5E8B8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696" y="3114676"/>
            <a:ext cx="2578950" cy="257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9A92C8-0D28-3E4D-B41D-AA71186156BD}"/>
              </a:ext>
            </a:extLst>
          </p:cNvPr>
          <p:cNvSpPr txBox="1"/>
          <p:nvPr/>
        </p:nvSpPr>
        <p:spPr>
          <a:xfrm>
            <a:off x="2286000" y="247929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30C6A0-BCCE-3E4B-8381-1BAA4FEE3808}"/>
              </a:ext>
            </a:extLst>
          </p:cNvPr>
          <p:cNvCxnSpPr>
            <a:cxnSpLocks/>
          </p:cNvCxnSpPr>
          <p:nvPr/>
        </p:nvCxnSpPr>
        <p:spPr>
          <a:xfrm flipH="1">
            <a:off x="2391697" y="2848627"/>
            <a:ext cx="217949" cy="56030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46B6EA-6C5F-7D40-9229-8906496F6A60}"/>
              </a:ext>
            </a:extLst>
          </p:cNvPr>
          <p:cNvSpPr txBox="1"/>
          <p:nvPr/>
        </p:nvSpPr>
        <p:spPr>
          <a:xfrm>
            <a:off x="2756125" y="532429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</a:t>
            </a:r>
          </a:p>
        </p:txBody>
      </p:sp>
      <p:pic>
        <p:nvPicPr>
          <p:cNvPr id="9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00E7D699-DC7B-9E4A-98B1-938B48C80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0104" t="4690" r="73219" b="80718"/>
          <a:stretch/>
        </p:blipFill>
        <p:spPr>
          <a:xfrm rot="18768506">
            <a:off x="2924417" y="4060470"/>
            <a:ext cx="457200" cy="400050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1562E8-E561-1742-9857-A4D98AE90F1E}"/>
              </a:ext>
            </a:extLst>
          </p:cNvPr>
          <p:cNvCxnSpPr/>
          <p:nvPr/>
        </p:nvCxnSpPr>
        <p:spPr>
          <a:xfrm>
            <a:off x="2391697" y="3643313"/>
            <a:ext cx="0" cy="313547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C36D4-4113-F847-8A36-1E286751054B}"/>
              </a:ext>
            </a:extLst>
          </p:cNvPr>
          <p:cNvCxnSpPr>
            <a:cxnSpLocks/>
          </p:cNvCxnSpPr>
          <p:nvPr/>
        </p:nvCxnSpPr>
        <p:spPr>
          <a:xfrm>
            <a:off x="2391697" y="3956860"/>
            <a:ext cx="153415" cy="266049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CDBC75-DF67-384E-ACC8-584AD14FED43}"/>
              </a:ext>
            </a:extLst>
          </p:cNvPr>
          <p:cNvCxnSpPr>
            <a:cxnSpLocks/>
          </p:cNvCxnSpPr>
          <p:nvPr/>
        </p:nvCxnSpPr>
        <p:spPr>
          <a:xfrm>
            <a:off x="2609646" y="4222909"/>
            <a:ext cx="459225" cy="37586"/>
          </a:xfrm>
          <a:prstGeom prst="line">
            <a:avLst/>
          </a:prstGeom>
          <a:ln w="222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F3B4021-E506-4B47-BA2D-8006ACD7E850}"/>
              </a:ext>
            </a:extLst>
          </p:cNvPr>
          <p:cNvSpPr txBox="1">
            <a:spLocks/>
          </p:cNvSpPr>
          <p:nvPr/>
        </p:nvSpPr>
        <p:spPr>
          <a:xfrm>
            <a:off x="731520" y="1569259"/>
            <a:ext cx="13167360" cy="611741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 Unicode MS" panose="020B0604020202020204" pitchFamily="34" charset="-128"/>
              <a:buNone/>
            </a:pPr>
            <a:r>
              <a:rPr lang="en-US" dirty="0"/>
              <a:t>Problem: the “state” is huge! 216 steps x 14400-dim image… </a:t>
            </a:r>
          </a:p>
          <a:p>
            <a:pPr marL="0" indent="0">
              <a:buFont typeface="Arial Unicode MS" panose="020B0604020202020204" pitchFamily="34" charset="-128"/>
              <a:buNone/>
            </a:pPr>
            <a:endParaRPr lang="en-US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  <a:p>
            <a:pPr marL="0" indent="0">
              <a:buFont typeface="Arial Unicode MS" panose="020B0604020202020204" pitchFamily="34" charset="-128"/>
              <a:buNone/>
            </a:pPr>
            <a:r>
              <a:rPr lang="en-US" dirty="0"/>
              <a:t>No decoder needed!</a:t>
            </a:r>
          </a:p>
          <a:p>
            <a:pPr marL="0" indent="0">
              <a:buFont typeface="Arial Unicode MS" panose="020B0604020202020204" pitchFamily="34" charset="-128"/>
              <a:buNone/>
            </a:pP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90CE04-2800-344E-B2F4-1F322DFC1370}"/>
              </a:ext>
            </a:extLst>
          </p:cNvPr>
          <p:cNvSpPr/>
          <p:nvPr/>
        </p:nvSpPr>
        <p:spPr>
          <a:xfrm>
            <a:off x="6129338" y="3408928"/>
            <a:ext cx="671512" cy="19153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D30723-7C4D-5F41-AEA5-5C76362D0987}"/>
              </a:ext>
            </a:extLst>
          </p:cNvPr>
          <p:cNvCxnSpPr/>
          <p:nvPr/>
        </p:nvCxnSpPr>
        <p:spPr>
          <a:xfrm>
            <a:off x="4517646" y="3114676"/>
            <a:ext cx="1660177" cy="294252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980AE7-7D99-E64B-9CEB-924BC32F11C5}"/>
              </a:ext>
            </a:extLst>
          </p:cNvPr>
          <p:cNvCxnSpPr>
            <a:cxnSpLocks/>
          </p:cNvCxnSpPr>
          <p:nvPr/>
        </p:nvCxnSpPr>
        <p:spPr>
          <a:xfrm flipV="1">
            <a:off x="4517646" y="5324294"/>
            <a:ext cx="1580187" cy="369332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E7D03A-4A59-A148-9C6C-D10D43FEBB01}"/>
              </a:ext>
            </a:extLst>
          </p:cNvPr>
          <p:cNvCxnSpPr>
            <a:cxnSpLocks/>
          </p:cNvCxnSpPr>
          <p:nvPr/>
        </p:nvCxnSpPr>
        <p:spPr>
          <a:xfrm>
            <a:off x="4517646" y="3114676"/>
            <a:ext cx="1611692" cy="2209618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FCF969B-618B-A743-8225-2534F0710892}"/>
              </a:ext>
            </a:extLst>
          </p:cNvPr>
          <p:cNvCxnSpPr>
            <a:cxnSpLocks/>
          </p:cNvCxnSpPr>
          <p:nvPr/>
        </p:nvCxnSpPr>
        <p:spPr>
          <a:xfrm flipV="1">
            <a:off x="4535833" y="3408928"/>
            <a:ext cx="1562000" cy="2256122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2D7847-ED4C-FB4A-B417-03ED3E9FE9DF}"/>
              </a:ext>
            </a:extLst>
          </p:cNvPr>
          <p:cNvSpPr txBox="1"/>
          <p:nvPr/>
        </p:nvSpPr>
        <p:spPr>
          <a:xfrm>
            <a:off x="6916361" y="4366611"/>
            <a:ext cx="267784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995161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00A8-468F-014E-9D83-53A0AD72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Partitions in Practice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AD25D-5090-EF46-B2AD-5707EBFCD775}"/>
              </a:ext>
            </a:extLst>
          </p:cNvPr>
          <p:cNvSpPr txBox="1"/>
          <p:nvPr/>
        </p:nvSpPr>
        <p:spPr>
          <a:xfrm>
            <a:off x="5352322" y="2861875"/>
            <a:ext cx="392575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 rate over different mazes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845585-BA56-0F4B-BA34-CD35960B54B7}"/>
              </a:ext>
            </a:extLst>
          </p:cNvPr>
          <p:cNvSpPr/>
          <p:nvPr/>
        </p:nvSpPr>
        <p:spPr>
          <a:xfrm>
            <a:off x="3183556" y="3402576"/>
            <a:ext cx="8595360" cy="75376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LaP</a:t>
            </a:r>
            <a:r>
              <a:rPr lang="en-US" b="1" baseline="30000" dirty="0">
                <a:solidFill>
                  <a:srgbClr val="4472C4"/>
                </a:solidFill>
              </a:rPr>
              <a:t>3</a:t>
            </a:r>
            <a:endParaRPr lang="en-US" b="1" dirty="0">
              <a:solidFill>
                <a:srgbClr val="4472C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B7434B-3D25-E04C-845D-4020D7F71314}"/>
              </a:ext>
            </a:extLst>
          </p:cNvPr>
          <p:cNvSpPr/>
          <p:nvPr/>
        </p:nvSpPr>
        <p:spPr>
          <a:xfrm>
            <a:off x="3183556" y="4303463"/>
            <a:ext cx="4069080" cy="75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LaP</a:t>
            </a:r>
            <a:r>
              <a:rPr lang="en-US" b="1" baseline="30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3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without latent partitioning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92494-3CEB-644D-AB0B-E389CB321F44}"/>
              </a:ext>
            </a:extLst>
          </p:cNvPr>
          <p:cNvSpPr txBox="1"/>
          <p:nvPr/>
        </p:nvSpPr>
        <p:spPr>
          <a:xfrm>
            <a:off x="11778916" y="3567091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57%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32E2E-FBB1-E048-BA04-6B682B014240}"/>
              </a:ext>
            </a:extLst>
          </p:cNvPr>
          <p:cNvSpPr txBox="1"/>
          <p:nvPr/>
        </p:nvSpPr>
        <p:spPr>
          <a:xfrm>
            <a:off x="7268768" y="4467978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27%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958621-5366-AE45-9248-E45FB4AB0D57}"/>
              </a:ext>
            </a:extLst>
          </p:cNvPr>
          <p:cNvCxnSpPr>
            <a:cxnSpLocks/>
          </p:cNvCxnSpPr>
          <p:nvPr/>
        </p:nvCxnSpPr>
        <p:spPr>
          <a:xfrm>
            <a:off x="3183556" y="3170638"/>
            <a:ext cx="0" cy="21277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85143C-80E3-0041-BFCC-B43F9EA41889}"/>
              </a:ext>
            </a:extLst>
          </p:cNvPr>
          <p:cNvSpPr txBox="1"/>
          <p:nvPr/>
        </p:nvSpPr>
        <p:spPr>
          <a:xfrm>
            <a:off x="4370885" y="6643688"/>
            <a:ext cx="57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Similar trend on other tasks / domains</a:t>
            </a:r>
          </a:p>
        </p:txBody>
      </p:sp>
    </p:spTree>
    <p:extLst>
      <p:ext uri="{BB962C8B-B14F-4D97-AF65-F5344CB8AC3E}">
        <p14:creationId xmlns:p14="http://schemas.microsoft.com/office/powerpoint/2010/main" val="3049815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3B6-CFA0-7E45-9C87-C2524FCE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4E13-4BCA-0440-94EB-4C839E6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660341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0"/>
              </a:spcBef>
              <a:buSzPts val="1400"/>
              <a:buNone/>
            </a:pPr>
            <a:r>
              <a:rPr lang="en-US" sz="4000" dirty="0"/>
              <a:t>LaP</a:t>
            </a:r>
            <a:r>
              <a:rPr lang="en-US" sz="4000" baseline="30000" dirty="0"/>
              <a:t>3</a:t>
            </a:r>
            <a:r>
              <a:rPr lang="en-US" sz="4000" dirty="0"/>
              <a:t> is a black-box optimization meta-algorithm that repeats:</a:t>
            </a:r>
          </a:p>
          <a:p>
            <a:pPr marL="139700" lvl="0">
              <a:spcBef>
                <a:spcPts val="0"/>
              </a:spcBef>
              <a:buSzPts val="1400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1. Partition: 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2. Region Selection: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3. Local Sample: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91D31B-D42D-C946-BDE1-97C7CE56A149}"/>
              </a:ext>
            </a:extLst>
          </p:cNvPr>
          <p:cNvSpPr/>
          <p:nvPr/>
        </p:nvSpPr>
        <p:spPr>
          <a:xfrm>
            <a:off x="6288756" y="5096592"/>
            <a:ext cx="390726" cy="3907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41BE3A-70A2-CD4F-8044-6EE4F2D2BCAA}"/>
              </a:ext>
            </a:extLst>
          </p:cNvPr>
          <p:cNvSpPr/>
          <p:nvPr/>
        </p:nvSpPr>
        <p:spPr>
          <a:xfrm>
            <a:off x="5572423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ABFFF3-06E3-D546-8F15-8214B951FFC0}"/>
              </a:ext>
            </a:extLst>
          </p:cNvPr>
          <p:cNvSpPr/>
          <p:nvPr/>
        </p:nvSpPr>
        <p:spPr>
          <a:xfrm>
            <a:off x="6958642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37212-0D09-3749-8827-EF7B621916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5767786" y="5430098"/>
            <a:ext cx="578190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801DA-7815-9542-8129-FE9500EC02AC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6622262" y="5430098"/>
            <a:ext cx="531743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6347E1-14BE-F74E-9DB6-1DE305A62E83}"/>
              </a:ext>
            </a:extLst>
          </p:cNvPr>
          <p:cNvSpPr txBox="1"/>
          <p:nvPr/>
        </p:nvSpPr>
        <p:spPr>
          <a:xfrm>
            <a:off x="5419998" y="5392211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“left”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2ABAC-1967-F646-8CD7-F8F1B444AF41}"/>
              </a:ext>
            </a:extLst>
          </p:cNvPr>
          <p:cNvSpPr txBox="1"/>
          <p:nvPr/>
        </p:nvSpPr>
        <p:spPr>
          <a:xfrm>
            <a:off x="6940957" y="5388340"/>
            <a:ext cx="82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“right”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468D9-A53A-6348-8BB9-BEEDAA3002F7}"/>
              </a:ext>
            </a:extLst>
          </p:cNvPr>
          <p:cNvGrpSpPr/>
          <p:nvPr/>
        </p:nvGrpSpPr>
        <p:grpSpPr>
          <a:xfrm>
            <a:off x="4666375" y="2940597"/>
            <a:ext cx="2019860" cy="1517533"/>
            <a:chOff x="6515896" y="2684929"/>
            <a:chExt cx="2019860" cy="1517533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E03F819E-6202-9241-8E0B-60ED904AD328}"/>
                </a:ext>
              </a:extLst>
            </p:cNvPr>
            <p:cNvSpPr/>
            <p:nvPr/>
          </p:nvSpPr>
          <p:spPr>
            <a:xfrm>
              <a:off x="6515896" y="3380594"/>
              <a:ext cx="243365" cy="192507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701A13-0A0B-5441-86CC-BC8FAC1C703B}"/>
                </a:ext>
              </a:extLst>
            </p:cNvPr>
            <p:cNvGrpSpPr/>
            <p:nvPr/>
          </p:nvGrpSpPr>
          <p:grpSpPr>
            <a:xfrm>
              <a:off x="6882433" y="2684929"/>
              <a:ext cx="1653323" cy="1517533"/>
              <a:chOff x="6882433" y="2684929"/>
              <a:chExt cx="1653323" cy="1517533"/>
            </a:xfrm>
          </p:grpSpPr>
          <p:sp>
            <p:nvSpPr>
              <p:cNvPr id="15" name="Multiply 14">
                <a:extLst>
                  <a:ext uri="{FF2B5EF4-FFF2-40B4-BE49-F238E27FC236}">
                    <a16:creationId xmlns:a16="http://schemas.microsoft.com/office/drawing/2014/main" id="{A18C70C3-667E-4646-B039-F05EFB221534}"/>
                  </a:ext>
                </a:extLst>
              </p:cNvPr>
              <p:cNvSpPr/>
              <p:nvPr/>
            </p:nvSpPr>
            <p:spPr>
              <a:xfrm>
                <a:off x="7930727" y="2938373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Multiply 15">
                <a:extLst>
                  <a:ext uri="{FF2B5EF4-FFF2-40B4-BE49-F238E27FC236}">
                    <a16:creationId xmlns:a16="http://schemas.microsoft.com/office/drawing/2014/main" id="{AC12632A-87F7-6D48-8467-7979BC7C5618}"/>
                  </a:ext>
                </a:extLst>
              </p:cNvPr>
              <p:cNvSpPr/>
              <p:nvPr/>
            </p:nvSpPr>
            <p:spPr>
              <a:xfrm>
                <a:off x="7097527" y="3284341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>
                <a:extLst>
                  <a:ext uri="{FF2B5EF4-FFF2-40B4-BE49-F238E27FC236}">
                    <a16:creationId xmlns:a16="http://schemas.microsoft.com/office/drawing/2014/main" id="{9BFDF085-B760-4140-802C-1E7E72DDF580}"/>
                  </a:ext>
                </a:extLst>
              </p:cNvPr>
              <p:cNvSpPr/>
              <p:nvPr/>
            </p:nvSpPr>
            <p:spPr>
              <a:xfrm>
                <a:off x="7563625" y="3829244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>
                <a:extLst>
                  <a:ext uri="{FF2B5EF4-FFF2-40B4-BE49-F238E27FC236}">
                    <a16:creationId xmlns:a16="http://schemas.microsoft.com/office/drawing/2014/main" id="{71C55E3B-C179-BE46-8419-CEA8AC3BDD7C}"/>
                  </a:ext>
                </a:extLst>
              </p:cNvPr>
              <p:cNvSpPr/>
              <p:nvPr/>
            </p:nvSpPr>
            <p:spPr>
              <a:xfrm>
                <a:off x="7844492" y="3563580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>
                <a:extLst>
                  <a:ext uri="{FF2B5EF4-FFF2-40B4-BE49-F238E27FC236}">
                    <a16:creationId xmlns:a16="http://schemas.microsoft.com/office/drawing/2014/main" id="{96EF6032-503E-F948-A47D-1C107FDE7E2E}"/>
                  </a:ext>
                </a:extLst>
              </p:cNvPr>
              <p:cNvSpPr/>
              <p:nvPr/>
            </p:nvSpPr>
            <p:spPr>
              <a:xfrm>
                <a:off x="6975844" y="4009955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>
                <a:extLst>
                  <a:ext uri="{FF2B5EF4-FFF2-40B4-BE49-F238E27FC236}">
                    <a16:creationId xmlns:a16="http://schemas.microsoft.com/office/drawing/2014/main" id="{DF9529E1-F512-D443-A85F-6631FC583AE0}"/>
                  </a:ext>
                </a:extLst>
              </p:cNvPr>
              <p:cNvSpPr/>
              <p:nvPr/>
            </p:nvSpPr>
            <p:spPr>
              <a:xfrm>
                <a:off x="6882433" y="2684929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>
                <a:extLst>
                  <a:ext uri="{FF2B5EF4-FFF2-40B4-BE49-F238E27FC236}">
                    <a16:creationId xmlns:a16="http://schemas.microsoft.com/office/drawing/2014/main" id="{80206367-603F-9249-849E-3132985D4ECB}"/>
                  </a:ext>
                </a:extLst>
              </p:cNvPr>
              <p:cNvSpPr/>
              <p:nvPr/>
            </p:nvSpPr>
            <p:spPr>
              <a:xfrm>
                <a:off x="8292391" y="3091834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521F77-DD67-DE43-9C29-A0CDBD99E9EC}"/>
              </a:ext>
            </a:extLst>
          </p:cNvPr>
          <p:cNvCxnSpPr>
            <a:cxnSpLocks/>
          </p:cNvCxnSpPr>
          <p:nvPr/>
        </p:nvCxnSpPr>
        <p:spPr>
          <a:xfrm flipV="1">
            <a:off x="4461827" y="2879495"/>
            <a:ext cx="0" cy="182409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DA318-EED0-2749-978F-889F1EE056B7}"/>
              </a:ext>
            </a:extLst>
          </p:cNvPr>
          <p:cNvCxnSpPr>
            <a:cxnSpLocks/>
          </p:cNvCxnSpPr>
          <p:nvPr/>
        </p:nvCxnSpPr>
        <p:spPr>
          <a:xfrm>
            <a:off x="4289780" y="4522668"/>
            <a:ext cx="26256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/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/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>
            <a:extLst>
              <a:ext uri="{FF2B5EF4-FFF2-40B4-BE49-F238E27FC236}">
                <a16:creationId xmlns:a16="http://schemas.microsoft.com/office/drawing/2014/main" id="{3A081307-3683-7C4A-8605-0DE64551BF8B}"/>
              </a:ext>
            </a:extLst>
          </p:cNvPr>
          <p:cNvSpPr/>
          <p:nvPr/>
        </p:nvSpPr>
        <p:spPr>
          <a:xfrm>
            <a:off x="4625042" y="3435437"/>
            <a:ext cx="2504661" cy="720360"/>
          </a:xfrm>
          <a:custGeom>
            <a:avLst/>
            <a:gdLst>
              <a:gd name="connsiteX0" fmla="*/ 0 w 2504661"/>
              <a:gd name="connsiteY0" fmla="*/ 511638 h 720360"/>
              <a:gd name="connsiteX1" fmla="*/ 159026 w 2504661"/>
              <a:gd name="connsiteY1" fmla="*/ 601090 h 720360"/>
              <a:gd name="connsiteX2" fmla="*/ 536713 w 2504661"/>
              <a:gd name="connsiteY2" fmla="*/ 601090 h 720360"/>
              <a:gd name="connsiteX3" fmla="*/ 1073426 w 2504661"/>
              <a:gd name="connsiteY3" fmla="*/ 461943 h 720360"/>
              <a:gd name="connsiteX4" fmla="*/ 1212574 w 2504661"/>
              <a:gd name="connsiteY4" fmla="*/ 4743 h 720360"/>
              <a:gd name="connsiteX5" fmla="*/ 1848678 w 2504661"/>
              <a:gd name="connsiteY5" fmla="*/ 253221 h 720360"/>
              <a:gd name="connsiteX6" fmla="*/ 2504661 w 2504661"/>
              <a:gd name="connsiteY6" fmla="*/ 720360 h 72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4661" h="720360">
                <a:moveTo>
                  <a:pt x="0" y="511638"/>
                </a:moveTo>
                <a:cubicBezTo>
                  <a:pt x="34787" y="548909"/>
                  <a:pt x="69574" y="586181"/>
                  <a:pt x="159026" y="601090"/>
                </a:cubicBezTo>
                <a:cubicBezTo>
                  <a:pt x="248478" y="615999"/>
                  <a:pt x="384313" y="624281"/>
                  <a:pt x="536713" y="601090"/>
                </a:cubicBezTo>
                <a:cubicBezTo>
                  <a:pt x="689113" y="577899"/>
                  <a:pt x="960783" y="561334"/>
                  <a:pt x="1073426" y="461943"/>
                </a:cubicBezTo>
                <a:cubicBezTo>
                  <a:pt x="1186069" y="362552"/>
                  <a:pt x="1083365" y="39530"/>
                  <a:pt x="1212574" y="4743"/>
                </a:cubicBezTo>
                <a:cubicBezTo>
                  <a:pt x="1341783" y="-30044"/>
                  <a:pt x="1633330" y="133951"/>
                  <a:pt x="1848678" y="253221"/>
                </a:cubicBezTo>
                <a:cubicBezTo>
                  <a:pt x="2064026" y="372490"/>
                  <a:pt x="2284343" y="546425"/>
                  <a:pt x="2504661" y="7203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DD991E7-5E42-814F-A5A0-7352E241B8FF}"/>
              </a:ext>
            </a:extLst>
          </p:cNvPr>
          <p:cNvSpPr/>
          <p:nvPr/>
        </p:nvSpPr>
        <p:spPr>
          <a:xfrm>
            <a:off x="4995377" y="6763094"/>
            <a:ext cx="2466162" cy="1325563"/>
          </a:xfrm>
          <a:custGeom>
            <a:avLst/>
            <a:gdLst>
              <a:gd name="connsiteX0" fmla="*/ 798162 w 2681909"/>
              <a:gd name="connsiteY0" fmla="*/ 418454 h 1782305"/>
              <a:gd name="connsiteX1" fmla="*/ 798162 w 2681909"/>
              <a:gd name="connsiteY1" fmla="*/ 418454 h 1782305"/>
              <a:gd name="connsiteX2" fmla="*/ 891152 w 2681909"/>
              <a:gd name="connsiteY2" fmla="*/ 364210 h 1782305"/>
              <a:gd name="connsiteX3" fmla="*/ 937647 w 2681909"/>
              <a:gd name="connsiteY3" fmla="*/ 348712 h 1782305"/>
              <a:gd name="connsiteX4" fmla="*/ 1015139 w 2681909"/>
              <a:gd name="connsiteY4" fmla="*/ 309966 h 1782305"/>
              <a:gd name="connsiteX5" fmla="*/ 1146874 w 2681909"/>
              <a:gd name="connsiteY5" fmla="*/ 271220 h 1782305"/>
              <a:gd name="connsiteX6" fmla="*/ 1193369 w 2681909"/>
              <a:gd name="connsiteY6" fmla="*/ 255722 h 1782305"/>
              <a:gd name="connsiteX7" fmla="*/ 1278610 w 2681909"/>
              <a:gd name="connsiteY7" fmla="*/ 232474 h 1782305"/>
              <a:gd name="connsiteX8" fmla="*/ 1332854 w 2681909"/>
              <a:gd name="connsiteY8" fmla="*/ 209227 h 1782305"/>
              <a:gd name="connsiteX9" fmla="*/ 1371600 w 2681909"/>
              <a:gd name="connsiteY9" fmla="*/ 201478 h 1782305"/>
              <a:gd name="connsiteX10" fmla="*/ 1487837 w 2681909"/>
              <a:gd name="connsiteY10" fmla="*/ 170481 h 1782305"/>
              <a:gd name="connsiteX11" fmla="*/ 1557579 w 2681909"/>
              <a:gd name="connsiteY11" fmla="*/ 123986 h 1782305"/>
              <a:gd name="connsiteX12" fmla="*/ 1580827 w 2681909"/>
              <a:gd name="connsiteY12" fmla="*/ 108488 h 1782305"/>
              <a:gd name="connsiteX13" fmla="*/ 1650569 w 2681909"/>
              <a:gd name="connsiteY13" fmla="*/ 92990 h 1782305"/>
              <a:gd name="connsiteX14" fmla="*/ 1681566 w 2681909"/>
              <a:gd name="connsiteY14" fmla="*/ 77491 h 1782305"/>
              <a:gd name="connsiteX15" fmla="*/ 1751308 w 2681909"/>
              <a:gd name="connsiteY15" fmla="*/ 54244 h 1782305"/>
              <a:gd name="connsiteX16" fmla="*/ 1774556 w 2681909"/>
              <a:gd name="connsiteY16" fmla="*/ 38745 h 1782305"/>
              <a:gd name="connsiteX17" fmla="*/ 1805552 w 2681909"/>
              <a:gd name="connsiteY17" fmla="*/ 15498 h 1782305"/>
              <a:gd name="connsiteX18" fmla="*/ 1859796 w 2681909"/>
              <a:gd name="connsiteY18" fmla="*/ 0 h 1782305"/>
              <a:gd name="connsiteX19" fmla="*/ 1890793 w 2681909"/>
              <a:gd name="connsiteY19" fmla="*/ 7749 h 1782305"/>
              <a:gd name="connsiteX20" fmla="*/ 1898542 w 2681909"/>
              <a:gd name="connsiteY20" fmla="*/ 30996 h 1782305"/>
              <a:gd name="connsiteX21" fmla="*/ 1906291 w 2681909"/>
              <a:gd name="connsiteY21" fmla="*/ 178230 h 1782305"/>
              <a:gd name="connsiteX22" fmla="*/ 1929539 w 2681909"/>
              <a:gd name="connsiteY22" fmla="*/ 255722 h 1782305"/>
              <a:gd name="connsiteX23" fmla="*/ 1937288 w 2681909"/>
              <a:gd name="connsiteY23" fmla="*/ 286718 h 1782305"/>
              <a:gd name="connsiteX24" fmla="*/ 1960535 w 2681909"/>
              <a:gd name="connsiteY24" fmla="*/ 302217 h 1782305"/>
              <a:gd name="connsiteX25" fmla="*/ 1976034 w 2681909"/>
              <a:gd name="connsiteY25" fmla="*/ 333213 h 1782305"/>
              <a:gd name="connsiteX26" fmla="*/ 2014779 w 2681909"/>
              <a:gd name="connsiteY26" fmla="*/ 364210 h 1782305"/>
              <a:gd name="connsiteX27" fmla="*/ 2030278 w 2681909"/>
              <a:gd name="connsiteY27" fmla="*/ 379708 h 1782305"/>
              <a:gd name="connsiteX28" fmla="*/ 2061274 w 2681909"/>
              <a:gd name="connsiteY28" fmla="*/ 457200 h 1782305"/>
              <a:gd name="connsiteX29" fmla="*/ 2076773 w 2681909"/>
              <a:gd name="connsiteY29" fmla="*/ 526942 h 1782305"/>
              <a:gd name="connsiteX30" fmla="*/ 2131017 w 2681909"/>
              <a:gd name="connsiteY30" fmla="*/ 604434 h 1782305"/>
              <a:gd name="connsiteX31" fmla="*/ 2146515 w 2681909"/>
              <a:gd name="connsiteY31" fmla="*/ 627681 h 1782305"/>
              <a:gd name="connsiteX32" fmla="*/ 2177511 w 2681909"/>
              <a:gd name="connsiteY32" fmla="*/ 666427 h 1782305"/>
              <a:gd name="connsiteX33" fmla="*/ 2193010 w 2681909"/>
              <a:gd name="connsiteY33" fmla="*/ 689674 h 1782305"/>
              <a:gd name="connsiteX34" fmla="*/ 2208508 w 2681909"/>
              <a:gd name="connsiteY34" fmla="*/ 705173 h 1782305"/>
              <a:gd name="connsiteX35" fmla="*/ 2231756 w 2681909"/>
              <a:gd name="connsiteY35" fmla="*/ 743918 h 1782305"/>
              <a:gd name="connsiteX36" fmla="*/ 2247254 w 2681909"/>
              <a:gd name="connsiteY36" fmla="*/ 759417 h 1782305"/>
              <a:gd name="connsiteX37" fmla="*/ 2293749 w 2681909"/>
              <a:gd name="connsiteY37" fmla="*/ 821410 h 1782305"/>
              <a:gd name="connsiteX38" fmla="*/ 2332495 w 2681909"/>
              <a:gd name="connsiteY38" fmla="*/ 883403 h 1782305"/>
              <a:gd name="connsiteX39" fmla="*/ 2340244 w 2681909"/>
              <a:gd name="connsiteY39" fmla="*/ 914400 h 1782305"/>
              <a:gd name="connsiteX40" fmla="*/ 2378989 w 2681909"/>
              <a:gd name="connsiteY40" fmla="*/ 968644 h 1782305"/>
              <a:gd name="connsiteX41" fmla="*/ 2471979 w 2681909"/>
              <a:gd name="connsiteY41" fmla="*/ 1022888 h 1782305"/>
              <a:gd name="connsiteX42" fmla="*/ 2572718 w 2681909"/>
              <a:gd name="connsiteY42" fmla="*/ 1053884 h 1782305"/>
              <a:gd name="connsiteX43" fmla="*/ 2611464 w 2681909"/>
              <a:gd name="connsiteY43" fmla="*/ 1069383 h 1782305"/>
              <a:gd name="connsiteX44" fmla="*/ 2657959 w 2681909"/>
              <a:gd name="connsiteY44" fmla="*/ 1084881 h 1782305"/>
              <a:gd name="connsiteX45" fmla="*/ 2681206 w 2681909"/>
              <a:gd name="connsiteY45" fmla="*/ 1100379 h 1782305"/>
              <a:gd name="connsiteX46" fmla="*/ 2673457 w 2681909"/>
              <a:gd name="connsiteY46" fmla="*/ 1123627 h 1782305"/>
              <a:gd name="connsiteX47" fmla="*/ 2657959 w 2681909"/>
              <a:gd name="connsiteY47" fmla="*/ 1154623 h 1782305"/>
              <a:gd name="connsiteX48" fmla="*/ 2650210 w 2681909"/>
              <a:gd name="connsiteY48" fmla="*/ 1185620 h 1782305"/>
              <a:gd name="connsiteX49" fmla="*/ 2634711 w 2681909"/>
              <a:gd name="connsiteY49" fmla="*/ 1208867 h 1782305"/>
              <a:gd name="connsiteX50" fmla="*/ 2603715 w 2681909"/>
              <a:gd name="connsiteY50" fmla="*/ 1270861 h 1782305"/>
              <a:gd name="connsiteX51" fmla="*/ 2541722 w 2681909"/>
              <a:gd name="connsiteY51" fmla="*/ 1379349 h 1782305"/>
              <a:gd name="connsiteX52" fmla="*/ 2471979 w 2681909"/>
              <a:gd name="connsiteY52" fmla="*/ 1456840 h 1782305"/>
              <a:gd name="connsiteX53" fmla="*/ 2409986 w 2681909"/>
              <a:gd name="connsiteY53" fmla="*/ 1526583 h 1782305"/>
              <a:gd name="connsiteX54" fmla="*/ 2347993 w 2681909"/>
              <a:gd name="connsiteY54" fmla="*/ 1604074 h 1782305"/>
              <a:gd name="connsiteX55" fmla="*/ 2309247 w 2681909"/>
              <a:gd name="connsiteY55" fmla="*/ 1635071 h 1782305"/>
              <a:gd name="connsiteX56" fmla="*/ 2247254 w 2681909"/>
              <a:gd name="connsiteY56" fmla="*/ 1689315 h 1782305"/>
              <a:gd name="connsiteX57" fmla="*/ 2193010 w 2681909"/>
              <a:gd name="connsiteY57" fmla="*/ 1735810 h 1782305"/>
              <a:gd name="connsiteX58" fmla="*/ 2162013 w 2681909"/>
              <a:gd name="connsiteY58" fmla="*/ 1743559 h 1782305"/>
              <a:gd name="connsiteX59" fmla="*/ 2138766 w 2681909"/>
              <a:gd name="connsiteY59" fmla="*/ 1751308 h 1782305"/>
              <a:gd name="connsiteX60" fmla="*/ 2100020 w 2681909"/>
              <a:gd name="connsiteY60" fmla="*/ 1766806 h 1782305"/>
              <a:gd name="connsiteX61" fmla="*/ 2045776 w 2681909"/>
              <a:gd name="connsiteY61" fmla="*/ 1774556 h 1782305"/>
              <a:gd name="connsiteX62" fmla="*/ 2022528 w 2681909"/>
              <a:gd name="connsiteY62" fmla="*/ 1782305 h 1782305"/>
              <a:gd name="connsiteX63" fmla="*/ 1844298 w 2681909"/>
              <a:gd name="connsiteY63" fmla="*/ 1759057 h 1782305"/>
              <a:gd name="connsiteX64" fmla="*/ 1735810 w 2681909"/>
              <a:gd name="connsiteY64" fmla="*/ 1728061 h 1782305"/>
              <a:gd name="connsiteX65" fmla="*/ 1689315 w 2681909"/>
              <a:gd name="connsiteY65" fmla="*/ 1712562 h 1782305"/>
              <a:gd name="connsiteX66" fmla="*/ 1557579 w 2681909"/>
              <a:gd name="connsiteY66" fmla="*/ 1689315 h 1782305"/>
              <a:gd name="connsiteX67" fmla="*/ 1441342 w 2681909"/>
              <a:gd name="connsiteY67" fmla="*/ 1697064 h 1782305"/>
              <a:gd name="connsiteX68" fmla="*/ 1418095 w 2681909"/>
              <a:gd name="connsiteY68" fmla="*/ 1704813 h 1782305"/>
              <a:gd name="connsiteX69" fmla="*/ 1356101 w 2681909"/>
              <a:gd name="connsiteY69" fmla="*/ 1712562 h 1782305"/>
              <a:gd name="connsiteX70" fmla="*/ 1278610 w 2681909"/>
              <a:gd name="connsiteY70" fmla="*/ 1728061 h 1782305"/>
              <a:gd name="connsiteX71" fmla="*/ 1247613 w 2681909"/>
              <a:gd name="connsiteY71" fmla="*/ 1743559 h 1782305"/>
              <a:gd name="connsiteX72" fmla="*/ 1208867 w 2681909"/>
              <a:gd name="connsiteY72" fmla="*/ 1751308 h 1782305"/>
              <a:gd name="connsiteX73" fmla="*/ 1123627 w 2681909"/>
              <a:gd name="connsiteY73" fmla="*/ 1766806 h 1782305"/>
              <a:gd name="connsiteX74" fmla="*/ 1038386 w 2681909"/>
              <a:gd name="connsiteY74" fmla="*/ 1751308 h 1782305"/>
              <a:gd name="connsiteX75" fmla="*/ 991891 w 2681909"/>
              <a:gd name="connsiteY75" fmla="*/ 1735810 h 1782305"/>
              <a:gd name="connsiteX76" fmla="*/ 844657 w 2681909"/>
              <a:gd name="connsiteY76" fmla="*/ 1697064 h 1782305"/>
              <a:gd name="connsiteX77" fmla="*/ 813661 w 2681909"/>
              <a:gd name="connsiteY77" fmla="*/ 1681566 h 1782305"/>
              <a:gd name="connsiteX78" fmla="*/ 774915 w 2681909"/>
              <a:gd name="connsiteY78" fmla="*/ 1673817 h 1782305"/>
              <a:gd name="connsiteX79" fmla="*/ 751667 w 2681909"/>
              <a:gd name="connsiteY79" fmla="*/ 1666067 h 1782305"/>
              <a:gd name="connsiteX80" fmla="*/ 658678 w 2681909"/>
              <a:gd name="connsiteY80" fmla="*/ 1596325 h 1782305"/>
              <a:gd name="connsiteX81" fmla="*/ 550189 w 2681909"/>
              <a:gd name="connsiteY81" fmla="*/ 1487837 h 1782305"/>
              <a:gd name="connsiteX82" fmla="*/ 519193 w 2681909"/>
              <a:gd name="connsiteY82" fmla="*/ 1456840 h 1782305"/>
              <a:gd name="connsiteX83" fmla="*/ 418454 w 2681909"/>
              <a:gd name="connsiteY83" fmla="*/ 1379349 h 1782305"/>
              <a:gd name="connsiteX84" fmla="*/ 387457 w 2681909"/>
              <a:gd name="connsiteY84" fmla="*/ 1356101 h 1782305"/>
              <a:gd name="connsiteX85" fmla="*/ 333213 w 2681909"/>
              <a:gd name="connsiteY85" fmla="*/ 1301857 h 1782305"/>
              <a:gd name="connsiteX86" fmla="*/ 286718 w 2681909"/>
              <a:gd name="connsiteY86" fmla="*/ 1255362 h 1782305"/>
              <a:gd name="connsiteX87" fmla="*/ 240223 w 2681909"/>
              <a:gd name="connsiteY87" fmla="*/ 1193369 h 1782305"/>
              <a:gd name="connsiteX88" fmla="*/ 209227 w 2681909"/>
              <a:gd name="connsiteY88" fmla="*/ 1154623 h 1782305"/>
              <a:gd name="connsiteX89" fmla="*/ 116237 w 2681909"/>
              <a:gd name="connsiteY89" fmla="*/ 1007390 h 1782305"/>
              <a:gd name="connsiteX90" fmla="*/ 54244 w 2681909"/>
              <a:gd name="connsiteY90" fmla="*/ 929898 h 1782305"/>
              <a:gd name="connsiteX91" fmla="*/ 30996 w 2681909"/>
              <a:gd name="connsiteY91" fmla="*/ 867905 h 1782305"/>
              <a:gd name="connsiteX92" fmla="*/ 15498 w 2681909"/>
              <a:gd name="connsiteY92" fmla="*/ 829159 h 1782305"/>
              <a:gd name="connsiteX93" fmla="*/ 0 w 2681909"/>
              <a:gd name="connsiteY93" fmla="*/ 774915 h 1782305"/>
              <a:gd name="connsiteX94" fmla="*/ 7749 w 2681909"/>
              <a:gd name="connsiteY94" fmla="*/ 743918 h 1782305"/>
              <a:gd name="connsiteX95" fmla="*/ 23247 w 2681909"/>
              <a:gd name="connsiteY95" fmla="*/ 720671 h 1782305"/>
              <a:gd name="connsiteX96" fmla="*/ 46495 w 2681909"/>
              <a:gd name="connsiteY96" fmla="*/ 689674 h 1782305"/>
              <a:gd name="connsiteX97" fmla="*/ 69742 w 2681909"/>
              <a:gd name="connsiteY97" fmla="*/ 674176 h 1782305"/>
              <a:gd name="connsiteX98" fmla="*/ 108488 w 2681909"/>
              <a:gd name="connsiteY98" fmla="*/ 666427 h 1782305"/>
              <a:gd name="connsiteX99" fmla="*/ 294467 w 2681909"/>
              <a:gd name="connsiteY99" fmla="*/ 658678 h 1782305"/>
              <a:gd name="connsiteX100" fmla="*/ 418454 w 2681909"/>
              <a:gd name="connsiteY100" fmla="*/ 666427 h 1782305"/>
              <a:gd name="connsiteX101" fmla="*/ 472698 w 2681909"/>
              <a:gd name="connsiteY101" fmla="*/ 681925 h 1782305"/>
              <a:gd name="connsiteX102" fmla="*/ 557939 w 2681909"/>
              <a:gd name="connsiteY102" fmla="*/ 689674 h 1782305"/>
              <a:gd name="connsiteX103" fmla="*/ 666427 w 2681909"/>
              <a:gd name="connsiteY103" fmla="*/ 705173 h 1782305"/>
              <a:gd name="connsiteX104" fmla="*/ 774915 w 2681909"/>
              <a:gd name="connsiteY104" fmla="*/ 728420 h 1782305"/>
              <a:gd name="connsiteX105" fmla="*/ 813661 w 2681909"/>
              <a:gd name="connsiteY105" fmla="*/ 743918 h 1782305"/>
              <a:gd name="connsiteX106" fmla="*/ 844657 w 2681909"/>
              <a:gd name="connsiteY106" fmla="*/ 767166 h 1782305"/>
              <a:gd name="connsiteX107" fmla="*/ 875654 w 2681909"/>
              <a:gd name="connsiteY107" fmla="*/ 782664 h 1782305"/>
              <a:gd name="connsiteX108" fmla="*/ 898901 w 2681909"/>
              <a:gd name="connsiteY108" fmla="*/ 774915 h 1782305"/>
              <a:gd name="connsiteX109" fmla="*/ 906650 w 2681909"/>
              <a:gd name="connsiteY109" fmla="*/ 743918 h 1782305"/>
              <a:gd name="connsiteX110" fmla="*/ 937647 w 2681909"/>
              <a:gd name="connsiteY110" fmla="*/ 681925 h 1782305"/>
              <a:gd name="connsiteX111" fmla="*/ 953145 w 2681909"/>
              <a:gd name="connsiteY111" fmla="*/ 612183 h 1782305"/>
              <a:gd name="connsiteX112" fmla="*/ 945396 w 2681909"/>
              <a:gd name="connsiteY112" fmla="*/ 534691 h 1782305"/>
              <a:gd name="connsiteX113" fmla="*/ 929898 w 2681909"/>
              <a:gd name="connsiteY113" fmla="*/ 503695 h 1782305"/>
              <a:gd name="connsiteX114" fmla="*/ 914400 w 2681909"/>
              <a:gd name="connsiteY114" fmla="*/ 457200 h 1782305"/>
              <a:gd name="connsiteX115" fmla="*/ 798162 w 2681909"/>
              <a:gd name="connsiteY115" fmla="*/ 418454 h 17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681909" h="1782305">
                <a:moveTo>
                  <a:pt x="798162" y="418454"/>
                </a:moveTo>
                <a:lnTo>
                  <a:pt x="798162" y="418454"/>
                </a:lnTo>
                <a:cubicBezTo>
                  <a:pt x="829159" y="400373"/>
                  <a:pt x="859055" y="380258"/>
                  <a:pt x="891152" y="364210"/>
                </a:cubicBezTo>
                <a:cubicBezTo>
                  <a:pt x="905764" y="356904"/>
                  <a:pt x="922680" y="355260"/>
                  <a:pt x="937647" y="348712"/>
                </a:cubicBezTo>
                <a:cubicBezTo>
                  <a:pt x="964105" y="337137"/>
                  <a:pt x="988681" y="321542"/>
                  <a:pt x="1015139" y="309966"/>
                </a:cubicBezTo>
                <a:cubicBezTo>
                  <a:pt x="1043863" y="297399"/>
                  <a:pt x="1128278" y="276689"/>
                  <a:pt x="1146874" y="271220"/>
                </a:cubicBezTo>
                <a:cubicBezTo>
                  <a:pt x="1162547" y="266610"/>
                  <a:pt x="1177696" y="260332"/>
                  <a:pt x="1193369" y="255722"/>
                </a:cubicBezTo>
                <a:cubicBezTo>
                  <a:pt x="1221624" y="247412"/>
                  <a:pt x="1250670" y="241787"/>
                  <a:pt x="1278610" y="232474"/>
                </a:cubicBezTo>
                <a:cubicBezTo>
                  <a:pt x="1297272" y="226253"/>
                  <a:pt x="1314192" y="215448"/>
                  <a:pt x="1332854" y="209227"/>
                </a:cubicBezTo>
                <a:cubicBezTo>
                  <a:pt x="1345349" y="205062"/>
                  <a:pt x="1358893" y="204944"/>
                  <a:pt x="1371600" y="201478"/>
                </a:cubicBezTo>
                <a:cubicBezTo>
                  <a:pt x="1523590" y="160025"/>
                  <a:pt x="1281298" y="216378"/>
                  <a:pt x="1487837" y="170481"/>
                </a:cubicBezTo>
                <a:lnTo>
                  <a:pt x="1557579" y="123986"/>
                </a:lnTo>
                <a:cubicBezTo>
                  <a:pt x="1565328" y="118820"/>
                  <a:pt x="1571694" y="110314"/>
                  <a:pt x="1580827" y="108488"/>
                </a:cubicBezTo>
                <a:cubicBezTo>
                  <a:pt x="1630016" y="98650"/>
                  <a:pt x="1606795" y="103933"/>
                  <a:pt x="1650569" y="92990"/>
                </a:cubicBezTo>
                <a:cubicBezTo>
                  <a:pt x="1660901" y="87824"/>
                  <a:pt x="1670784" y="81638"/>
                  <a:pt x="1681566" y="77491"/>
                </a:cubicBezTo>
                <a:cubicBezTo>
                  <a:pt x="1704437" y="68694"/>
                  <a:pt x="1751308" y="54244"/>
                  <a:pt x="1751308" y="54244"/>
                </a:cubicBezTo>
                <a:cubicBezTo>
                  <a:pt x="1759057" y="49078"/>
                  <a:pt x="1766977" y="44158"/>
                  <a:pt x="1774556" y="38745"/>
                </a:cubicBezTo>
                <a:cubicBezTo>
                  <a:pt x="1785065" y="31238"/>
                  <a:pt x="1794339" y="21906"/>
                  <a:pt x="1805552" y="15498"/>
                </a:cubicBezTo>
                <a:cubicBezTo>
                  <a:pt x="1814197" y="10558"/>
                  <a:pt x="1853087" y="1677"/>
                  <a:pt x="1859796" y="0"/>
                </a:cubicBezTo>
                <a:cubicBezTo>
                  <a:pt x="1870128" y="2583"/>
                  <a:pt x="1882476" y="1096"/>
                  <a:pt x="1890793" y="7749"/>
                </a:cubicBezTo>
                <a:cubicBezTo>
                  <a:pt x="1897171" y="12852"/>
                  <a:pt x="1897803" y="22861"/>
                  <a:pt x="1898542" y="30996"/>
                </a:cubicBezTo>
                <a:cubicBezTo>
                  <a:pt x="1902991" y="79940"/>
                  <a:pt x="1902210" y="129254"/>
                  <a:pt x="1906291" y="178230"/>
                </a:cubicBezTo>
                <a:cubicBezTo>
                  <a:pt x="1909692" y="219043"/>
                  <a:pt x="1916621" y="216970"/>
                  <a:pt x="1929539" y="255722"/>
                </a:cubicBezTo>
                <a:cubicBezTo>
                  <a:pt x="1932907" y="265825"/>
                  <a:pt x="1931381" y="277857"/>
                  <a:pt x="1937288" y="286718"/>
                </a:cubicBezTo>
                <a:cubicBezTo>
                  <a:pt x="1942454" y="294467"/>
                  <a:pt x="1952786" y="297051"/>
                  <a:pt x="1960535" y="302217"/>
                </a:cubicBezTo>
                <a:cubicBezTo>
                  <a:pt x="1965701" y="312549"/>
                  <a:pt x="1969626" y="323601"/>
                  <a:pt x="1976034" y="333213"/>
                </a:cubicBezTo>
                <a:cubicBezTo>
                  <a:pt x="1986728" y="349253"/>
                  <a:pt x="1999972" y="352364"/>
                  <a:pt x="2014779" y="364210"/>
                </a:cubicBezTo>
                <a:cubicBezTo>
                  <a:pt x="2020484" y="368774"/>
                  <a:pt x="2025112" y="374542"/>
                  <a:pt x="2030278" y="379708"/>
                </a:cubicBezTo>
                <a:cubicBezTo>
                  <a:pt x="2044054" y="407261"/>
                  <a:pt x="2054890" y="425281"/>
                  <a:pt x="2061274" y="457200"/>
                </a:cubicBezTo>
                <a:cubicBezTo>
                  <a:pt x="2062090" y="461282"/>
                  <a:pt x="2073123" y="519643"/>
                  <a:pt x="2076773" y="526942"/>
                </a:cubicBezTo>
                <a:cubicBezTo>
                  <a:pt x="2088652" y="550700"/>
                  <a:pt x="2114816" y="581753"/>
                  <a:pt x="2131017" y="604434"/>
                </a:cubicBezTo>
                <a:cubicBezTo>
                  <a:pt x="2136430" y="612012"/>
                  <a:pt x="2140927" y="620230"/>
                  <a:pt x="2146515" y="627681"/>
                </a:cubicBezTo>
                <a:cubicBezTo>
                  <a:pt x="2156439" y="640913"/>
                  <a:pt x="2167587" y="653195"/>
                  <a:pt x="2177511" y="666427"/>
                </a:cubicBezTo>
                <a:cubicBezTo>
                  <a:pt x="2183099" y="673878"/>
                  <a:pt x="2187192" y="682402"/>
                  <a:pt x="2193010" y="689674"/>
                </a:cubicBezTo>
                <a:cubicBezTo>
                  <a:pt x="2197574" y="695379"/>
                  <a:pt x="2204261" y="699228"/>
                  <a:pt x="2208508" y="705173"/>
                </a:cubicBezTo>
                <a:cubicBezTo>
                  <a:pt x="2217262" y="717429"/>
                  <a:pt x="2223002" y="731662"/>
                  <a:pt x="2231756" y="743918"/>
                </a:cubicBezTo>
                <a:cubicBezTo>
                  <a:pt x="2236003" y="749863"/>
                  <a:pt x="2242690" y="753712"/>
                  <a:pt x="2247254" y="759417"/>
                </a:cubicBezTo>
                <a:cubicBezTo>
                  <a:pt x="2263390" y="779587"/>
                  <a:pt x="2280460" y="799260"/>
                  <a:pt x="2293749" y="821410"/>
                </a:cubicBezTo>
                <a:cubicBezTo>
                  <a:pt x="2321788" y="868142"/>
                  <a:pt x="2308641" y="847624"/>
                  <a:pt x="2332495" y="883403"/>
                </a:cubicBezTo>
                <a:cubicBezTo>
                  <a:pt x="2335078" y="893735"/>
                  <a:pt x="2335144" y="905050"/>
                  <a:pt x="2340244" y="914400"/>
                </a:cubicBezTo>
                <a:cubicBezTo>
                  <a:pt x="2350884" y="933907"/>
                  <a:pt x="2362706" y="953524"/>
                  <a:pt x="2378989" y="968644"/>
                </a:cubicBezTo>
                <a:cubicBezTo>
                  <a:pt x="2429170" y="1015241"/>
                  <a:pt x="2429931" y="1007598"/>
                  <a:pt x="2471979" y="1022888"/>
                </a:cubicBezTo>
                <a:cubicBezTo>
                  <a:pt x="2551465" y="1051791"/>
                  <a:pt x="2509252" y="1041191"/>
                  <a:pt x="2572718" y="1053884"/>
                </a:cubicBezTo>
                <a:cubicBezTo>
                  <a:pt x="2585633" y="1059050"/>
                  <a:pt x="2598391" y="1064629"/>
                  <a:pt x="2611464" y="1069383"/>
                </a:cubicBezTo>
                <a:cubicBezTo>
                  <a:pt x="2626817" y="1074966"/>
                  <a:pt x="2657959" y="1084881"/>
                  <a:pt x="2657959" y="1084881"/>
                </a:cubicBezTo>
                <a:cubicBezTo>
                  <a:pt x="2665708" y="1090047"/>
                  <a:pt x="2677747" y="1091732"/>
                  <a:pt x="2681206" y="1100379"/>
                </a:cubicBezTo>
                <a:cubicBezTo>
                  <a:pt x="2684240" y="1107963"/>
                  <a:pt x="2676675" y="1116119"/>
                  <a:pt x="2673457" y="1123627"/>
                </a:cubicBezTo>
                <a:cubicBezTo>
                  <a:pt x="2668907" y="1134245"/>
                  <a:pt x="2663125" y="1144291"/>
                  <a:pt x="2657959" y="1154623"/>
                </a:cubicBezTo>
                <a:cubicBezTo>
                  <a:pt x="2655376" y="1164955"/>
                  <a:pt x="2654405" y="1175831"/>
                  <a:pt x="2650210" y="1185620"/>
                </a:cubicBezTo>
                <a:cubicBezTo>
                  <a:pt x="2646541" y="1194180"/>
                  <a:pt x="2639171" y="1200691"/>
                  <a:pt x="2634711" y="1208867"/>
                </a:cubicBezTo>
                <a:cubicBezTo>
                  <a:pt x="2623648" y="1229150"/>
                  <a:pt x="2614047" y="1250196"/>
                  <a:pt x="2603715" y="1270861"/>
                </a:cubicBezTo>
                <a:cubicBezTo>
                  <a:pt x="2583206" y="1311880"/>
                  <a:pt x="2570473" y="1341014"/>
                  <a:pt x="2541722" y="1379349"/>
                </a:cubicBezTo>
                <a:cubicBezTo>
                  <a:pt x="2489639" y="1448793"/>
                  <a:pt x="2516720" y="1427014"/>
                  <a:pt x="2471979" y="1456840"/>
                </a:cubicBezTo>
                <a:cubicBezTo>
                  <a:pt x="2380870" y="1593507"/>
                  <a:pt x="2492599" y="1437086"/>
                  <a:pt x="2409986" y="1526583"/>
                </a:cubicBezTo>
                <a:cubicBezTo>
                  <a:pt x="2387549" y="1550890"/>
                  <a:pt x="2370502" y="1579834"/>
                  <a:pt x="2347993" y="1604074"/>
                </a:cubicBezTo>
                <a:cubicBezTo>
                  <a:pt x="2336739" y="1616194"/>
                  <a:pt x="2321609" y="1624083"/>
                  <a:pt x="2309247" y="1635071"/>
                </a:cubicBezTo>
                <a:cubicBezTo>
                  <a:pt x="2159474" y="1768201"/>
                  <a:pt x="2386851" y="1575097"/>
                  <a:pt x="2247254" y="1689315"/>
                </a:cubicBezTo>
                <a:cubicBezTo>
                  <a:pt x="2228823" y="1704395"/>
                  <a:pt x="2213101" y="1723025"/>
                  <a:pt x="2193010" y="1735810"/>
                </a:cubicBezTo>
                <a:cubicBezTo>
                  <a:pt x="2184025" y="1741528"/>
                  <a:pt x="2172254" y="1740633"/>
                  <a:pt x="2162013" y="1743559"/>
                </a:cubicBezTo>
                <a:cubicBezTo>
                  <a:pt x="2154159" y="1745803"/>
                  <a:pt x="2146414" y="1748440"/>
                  <a:pt x="2138766" y="1751308"/>
                </a:cubicBezTo>
                <a:cubicBezTo>
                  <a:pt x="2125741" y="1756192"/>
                  <a:pt x="2113515" y="1763432"/>
                  <a:pt x="2100020" y="1766806"/>
                </a:cubicBezTo>
                <a:cubicBezTo>
                  <a:pt x="2082300" y="1771236"/>
                  <a:pt x="2063857" y="1771973"/>
                  <a:pt x="2045776" y="1774556"/>
                </a:cubicBezTo>
                <a:cubicBezTo>
                  <a:pt x="2038027" y="1777139"/>
                  <a:pt x="2030696" y="1782305"/>
                  <a:pt x="2022528" y="1782305"/>
                </a:cubicBezTo>
                <a:cubicBezTo>
                  <a:pt x="1932789" y="1782305"/>
                  <a:pt x="1921512" y="1776217"/>
                  <a:pt x="1844298" y="1759057"/>
                </a:cubicBezTo>
                <a:cubicBezTo>
                  <a:pt x="1793246" y="1725024"/>
                  <a:pt x="1841918" y="1753028"/>
                  <a:pt x="1735810" y="1728061"/>
                </a:cubicBezTo>
                <a:cubicBezTo>
                  <a:pt x="1719908" y="1724319"/>
                  <a:pt x="1705279" y="1716032"/>
                  <a:pt x="1689315" y="1712562"/>
                </a:cubicBezTo>
                <a:cubicBezTo>
                  <a:pt x="1645742" y="1703090"/>
                  <a:pt x="1557579" y="1689315"/>
                  <a:pt x="1557579" y="1689315"/>
                </a:cubicBezTo>
                <a:cubicBezTo>
                  <a:pt x="1518833" y="1691898"/>
                  <a:pt x="1479936" y="1692776"/>
                  <a:pt x="1441342" y="1697064"/>
                </a:cubicBezTo>
                <a:cubicBezTo>
                  <a:pt x="1433224" y="1697966"/>
                  <a:pt x="1426131" y="1703352"/>
                  <a:pt x="1418095" y="1704813"/>
                </a:cubicBezTo>
                <a:cubicBezTo>
                  <a:pt x="1397605" y="1708538"/>
                  <a:pt x="1376643" y="1709138"/>
                  <a:pt x="1356101" y="1712562"/>
                </a:cubicBezTo>
                <a:cubicBezTo>
                  <a:pt x="1330117" y="1716893"/>
                  <a:pt x="1278610" y="1728061"/>
                  <a:pt x="1278610" y="1728061"/>
                </a:cubicBezTo>
                <a:cubicBezTo>
                  <a:pt x="1268278" y="1733227"/>
                  <a:pt x="1258572" y="1739906"/>
                  <a:pt x="1247613" y="1743559"/>
                </a:cubicBezTo>
                <a:cubicBezTo>
                  <a:pt x="1235118" y="1747724"/>
                  <a:pt x="1221826" y="1748952"/>
                  <a:pt x="1208867" y="1751308"/>
                </a:cubicBezTo>
                <a:cubicBezTo>
                  <a:pt x="1099808" y="1771137"/>
                  <a:pt x="1219336" y="1747665"/>
                  <a:pt x="1123627" y="1766806"/>
                </a:cubicBezTo>
                <a:cubicBezTo>
                  <a:pt x="1108438" y="1764275"/>
                  <a:pt x="1055405" y="1755949"/>
                  <a:pt x="1038386" y="1751308"/>
                </a:cubicBezTo>
                <a:cubicBezTo>
                  <a:pt x="1022625" y="1747010"/>
                  <a:pt x="1007632" y="1740182"/>
                  <a:pt x="991891" y="1735810"/>
                </a:cubicBezTo>
                <a:cubicBezTo>
                  <a:pt x="975701" y="1731313"/>
                  <a:pt x="873684" y="1707619"/>
                  <a:pt x="844657" y="1697064"/>
                </a:cubicBezTo>
                <a:cubicBezTo>
                  <a:pt x="833801" y="1693116"/>
                  <a:pt x="824620" y="1685219"/>
                  <a:pt x="813661" y="1681566"/>
                </a:cubicBezTo>
                <a:cubicBezTo>
                  <a:pt x="801166" y="1677401"/>
                  <a:pt x="787693" y="1677012"/>
                  <a:pt x="774915" y="1673817"/>
                </a:cubicBezTo>
                <a:cubicBezTo>
                  <a:pt x="766990" y="1671836"/>
                  <a:pt x="759416" y="1668650"/>
                  <a:pt x="751667" y="1666067"/>
                </a:cubicBezTo>
                <a:cubicBezTo>
                  <a:pt x="720671" y="1642820"/>
                  <a:pt x="686075" y="1623722"/>
                  <a:pt x="658678" y="1596325"/>
                </a:cubicBezTo>
                <a:lnTo>
                  <a:pt x="550189" y="1487837"/>
                </a:lnTo>
                <a:cubicBezTo>
                  <a:pt x="539857" y="1477505"/>
                  <a:pt x="530775" y="1465749"/>
                  <a:pt x="519193" y="1456840"/>
                </a:cubicBezTo>
                <a:lnTo>
                  <a:pt x="418454" y="1379349"/>
                </a:lnTo>
                <a:cubicBezTo>
                  <a:pt x="408194" y="1371504"/>
                  <a:pt x="396590" y="1365233"/>
                  <a:pt x="387457" y="1356101"/>
                </a:cubicBezTo>
                <a:lnTo>
                  <a:pt x="333213" y="1301857"/>
                </a:lnTo>
                <a:cubicBezTo>
                  <a:pt x="317715" y="1286359"/>
                  <a:pt x="299869" y="1272896"/>
                  <a:pt x="286718" y="1255362"/>
                </a:cubicBezTo>
                <a:cubicBezTo>
                  <a:pt x="271220" y="1234698"/>
                  <a:pt x="255972" y="1213843"/>
                  <a:pt x="240223" y="1193369"/>
                </a:cubicBezTo>
                <a:cubicBezTo>
                  <a:pt x="230139" y="1180259"/>
                  <a:pt x="218059" y="1168607"/>
                  <a:pt x="209227" y="1154623"/>
                </a:cubicBezTo>
                <a:cubicBezTo>
                  <a:pt x="178230" y="1105545"/>
                  <a:pt x="152498" y="1052717"/>
                  <a:pt x="116237" y="1007390"/>
                </a:cubicBezTo>
                <a:cubicBezTo>
                  <a:pt x="95573" y="981559"/>
                  <a:pt x="72593" y="957422"/>
                  <a:pt x="54244" y="929898"/>
                </a:cubicBezTo>
                <a:cubicBezTo>
                  <a:pt x="45685" y="917059"/>
                  <a:pt x="37288" y="884683"/>
                  <a:pt x="30996" y="867905"/>
                </a:cubicBezTo>
                <a:cubicBezTo>
                  <a:pt x="26112" y="854880"/>
                  <a:pt x="20382" y="842184"/>
                  <a:pt x="15498" y="829159"/>
                </a:cubicBezTo>
                <a:cubicBezTo>
                  <a:pt x="7160" y="806923"/>
                  <a:pt x="6107" y="799344"/>
                  <a:pt x="0" y="774915"/>
                </a:cubicBezTo>
                <a:cubicBezTo>
                  <a:pt x="2583" y="764583"/>
                  <a:pt x="3554" y="753707"/>
                  <a:pt x="7749" y="743918"/>
                </a:cubicBezTo>
                <a:cubicBezTo>
                  <a:pt x="11418" y="735358"/>
                  <a:pt x="17834" y="728249"/>
                  <a:pt x="23247" y="720671"/>
                </a:cubicBezTo>
                <a:cubicBezTo>
                  <a:pt x="30754" y="710161"/>
                  <a:pt x="37362" y="698807"/>
                  <a:pt x="46495" y="689674"/>
                </a:cubicBezTo>
                <a:cubicBezTo>
                  <a:pt x="53080" y="683089"/>
                  <a:pt x="61022" y="677446"/>
                  <a:pt x="69742" y="674176"/>
                </a:cubicBezTo>
                <a:cubicBezTo>
                  <a:pt x="82075" y="669551"/>
                  <a:pt x="95348" y="667333"/>
                  <a:pt x="108488" y="666427"/>
                </a:cubicBezTo>
                <a:cubicBezTo>
                  <a:pt x="170388" y="662158"/>
                  <a:pt x="232474" y="661261"/>
                  <a:pt x="294467" y="658678"/>
                </a:cubicBezTo>
                <a:cubicBezTo>
                  <a:pt x="335796" y="661261"/>
                  <a:pt x="377392" y="661071"/>
                  <a:pt x="418454" y="666427"/>
                </a:cubicBezTo>
                <a:cubicBezTo>
                  <a:pt x="437101" y="668859"/>
                  <a:pt x="454149" y="678834"/>
                  <a:pt x="472698" y="681925"/>
                </a:cubicBezTo>
                <a:cubicBezTo>
                  <a:pt x="500841" y="686615"/>
                  <a:pt x="529611" y="686275"/>
                  <a:pt x="557939" y="689674"/>
                </a:cubicBezTo>
                <a:cubicBezTo>
                  <a:pt x="594209" y="694026"/>
                  <a:pt x="630486" y="698638"/>
                  <a:pt x="666427" y="705173"/>
                </a:cubicBezTo>
                <a:cubicBezTo>
                  <a:pt x="721080" y="715110"/>
                  <a:pt x="735194" y="713525"/>
                  <a:pt x="774915" y="728420"/>
                </a:cubicBezTo>
                <a:cubicBezTo>
                  <a:pt x="787940" y="733304"/>
                  <a:pt x="801501" y="737163"/>
                  <a:pt x="813661" y="743918"/>
                </a:cubicBezTo>
                <a:cubicBezTo>
                  <a:pt x="824951" y="750190"/>
                  <a:pt x="833705" y="760321"/>
                  <a:pt x="844657" y="767166"/>
                </a:cubicBezTo>
                <a:cubicBezTo>
                  <a:pt x="854453" y="773288"/>
                  <a:pt x="865322" y="777498"/>
                  <a:pt x="875654" y="782664"/>
                </a:cubicBezTo>
                <a:cubicBezTo>
                  <a:pt x="883403" y="780081"/>
                  <a:pt x="893798" y="781293"/>
                  <a:pt x="898901" y="774915"/>
                </a:cubicBezTo>
                <a:cubicBezTo>
                  <a:pt x="905554" y="766598"/>
                  <a:pt x="903282" y="754022"/>
                  <a:pt x="906650" y="743918"/>
                </a:cubicBezTo>
                <a:cubicBezTo>
                  <a:pt x="919287" y="706008"/>
                  <a:pt x="918666" y="710398"/>
                  <a:pt x="937647" y="681925"/>
                </a:cubicBezTo>
                <a:cubicBezTo>
                  <a:pt x="940635" y="669972"/>
                  <a:pt x="953145" y="622019"/>
                  <a:pt x="953145" y="612183"/>
                </a:cubicBezTo>
                <a:cubicBezTo>
                  <a:pt x="953145" y="586224"/>
                  <a:pt x="950835" y="560074"/>
                  <a:pt x="945396" y="534691"/>
                </a:cubicBezTo>
                <a:cubicBezTo>
                  <a:pt x="942976" y="523396"/>
                  <a:pt x="934188" y="514420"/>
                  <a:pt x="929898" y="503695"/>
                </a:cubicBezTo>
                <a:cubicBezTo>
                  <a:pt x="923831" y="488527"/>
                  <a:pt x="930737" y="457200"/>
                  <a:pt x="914400" y="457200"/>
                </a:cubicBezTo>
                <a:lnTo>
                  <a:pt x="798162" y="418454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C896AD-DC22-7843-AEA8-9FF34039A5EE}"/>
              </a:ext>
            </a:extLst>
          </p:cNvPr>
          <p:cNvSpPr/>
          <p:nvPr/>
        </p:nvSpPr>
        <p:spPr>
          <a:xfrm>
            <a:off x="6363587" y="72246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A85F86D-15A8-F54C-9EAD-B7CD041454AB}"/>
              </a:ext>
            </a:extLst>
          </p:cNvPr>
          <p:cNvSpPr/>
          <p:nvPr/>
        </p:nvSpPr>
        <p:spPr>
          <a:xfrm>
            <a:off x="6041050" y="7474253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6CB746-F961-C249-8825-38EB3D904607}"/>
              </a:ext>
            </a:extLst>
          </p:cNvPr>
          <p:cNvSpPr/>
          <p:nvPr/>
        </p:nvSpPr>
        <p:spPr>
          <a:xfrm>
            <a:off x="6668387" y="75294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3CF79F-DCD3-CD4C-9EBD-2F9EB791E6A2}"/>
              </a:ext>
            </a:extLst>
          </p:cNvPr>
          <p:cNvSpPr/>
          <p:nvPr/>
        </p:nvSpPr>
        <p:spPr>
          <a:xfrm>
            <a:off x="500063" y="6405504"/>
            <a:ext cx="8043861" cy="18240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09D0E4-8503-684D-9147-657A9F0C8FFC}"/>
              </a:ext>
            </a:extLst>
          </p:cNvPr>
          <p:cNvSpPr/>
          <p:nvPr/>
        </p:nvSpPr>
        <p:spPr>
          <a:xfrm>
            <a:off x="420018" y="2837389"/>
            <a:ext cx="8043861" cy="19415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9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Google Shape;119;p26">
            <a:extLst>
              <a:ext uri="{FF2B5EF4-FFF2-40B4-BE49-F238E27FC236}">
                <a16:creationId xmlns:a16="http://schemas.microsoft.com/office/drawing/2014/main" id="{2D0E5460-7FC0-1244-8D6F-0ADF8260F0D6}"/>
              </a:ext>
            </a:extLst>
          </p:cNvPr>
          <p:cNvSpPr txBox="1">
            <a:spLocks/>
          </p:cNvSpPr>
          <p:nvPr/>
        </p:nvSpPr>
        <p:spPr>
          <a:xfrm>
            <a:off x="1411088" y="1884481"/>
            <a:ext cx="11939152" cy="57402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Background: </a:t>
            </a:r>
            <a:r>
              <a:rPr lang="en-US" sz="3200" dirty="0"/>
              <a:t>Path Planning</a:t>
            </a:r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Method: </a:t>
            </a:r>
            <a:r>
              <a:rPr lang="en-US" sz="3200" dirty="0"/>
              <a:t>Latent Space Partitions for Path Planning</a:t>
            </a: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Theory: </a:t>
            </a:r>
            <a:r>
              <a:rPr lang="en-US" sz="3200" dirty="0"/>
              <a:t>Why Space Partitioning?</a:t>
            </a: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9D9D9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Practice: </a:t>
            </a:r>
            <a:r>
              <a:rPr lang="en-US" sz="3200" dirty="0"/>
              <a:t>Experimental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8265A1-4A53-7044-846E-DD55D1EF3209}"/>
              </a:ext>
            </a:extLst>
          </p:cNvPr>
          <p:cNvSpPr/>
          <p:nvPr/>
        </p:nvSpPr>
        <p:spPr>
          <a:xfrm>
            <a:off x="1411088" y="6072187"/>
            <a:ext cx="9061650" cy="134302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15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Region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C670CD-C653-A44E-9A8E-E208E0979197}"/>
              </a:ext>
            </a:extLst>
          </p:cNvPr>
          <p:cNvSpPr/>
          <p:nvPr/>
        </p:nvSpPr>
        <p:spPr>
          <a:xfrm>
            <a:off x="5921081" y="3387117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EAA24F1A-D282-4D4E-BEF1-D6BD30577CE6}"/>
              </a:ext>
            </a:extLst>
          </p:cNvPr>
          <p:cNvSpPr/>
          <p:nvPr/>
        </p:nvSpPr>
        <p:spPr>
          <a:xfrm flipH="1">
            <a:off x="3432102" y="3392593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31155-F791-A249-B721-8B8B0002F46A}"/>
              </a:ext>
            </a:extLst>
          </p:cNvPr>
          <p:cNvSpPr/>
          <p:nvPr/>
        </p:nvSpPr>
        <p:spPr>
          <a:xfrm>
            <a:off x="2596004" y="3372330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2EC141C2-E885-344B-8DC6-9AB9675610BF}"/>
              </a:ext>
            </a:extLst>
          </p:cNvPr>
          <p:cNvSpPr/>
          <p:nvPr/>
        </p:nvSpPr>
        <p:spPr>
          <a:xfrm flipV="1">
            <a:off x="3413170" y="3369816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Google Shape;569;p33">
            <a:extLst>
              <a:ext uri="{FF2B5EF4-FFF2-40B4-BE49-F238E27FC236}">
                <a16:creationId xmlns:a16="http://schemas.microsoft.com/office/drawing/2014/main" id="{C1A5C2FE-906F-1E43-A667-F9C025B920E2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" name="Google Shape;570;p33">
            <a:extLst>
              <a:ext uri="{FF2B5EF4-FFF2-40B4-BE49-F238E27FC236}">
                <a16:creationId xmlns:a16="http://schemas.microsoft.com/office/drawing/2014/main" id="{4010B945-B3A8-D144-88ED-AFA8A298AE49}"/>
              </a:ext>
            </a:extLst>
          </p:cNvPr>
          <p:cNvCxnSpPr>
            <a:cxnSpLocks/>
            <a:stCxn id="54" idx="5"/>
            <a:endCxn id="57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" name="Google Shape;571;p33">
            <a:extLst>
              <a:ext uri="{FF2B5EF4-FFF2-40B4-BE49-F238E27FC236}">
                <a16:creationId xmlns:a16="http://schemas.microsoft.com/office/drawing/2014/main" id="{83FAD899-3419-F742-ABE0-23B3BCAF61DD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" name="Google Shape;579;p33">
            <a:extLst>
              <a:ext uri="{FF2B5EF4-FFF2-40B4-BE49-F238E27FC236}">
                <a16:creationId xmlns:a16="http://schemas.microsoft.com/office/drawing/2014/main" id="{8D297D23-5671-C14F-9DC5-AEA7E59FFFE9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" name="Google Shape;597;p33">
            <a:extLst>
              <a:ext uri="{FF2B5EF4-FFF2-40B4-BE49-F238E27FC236}">
                <a16:creationId xmlns:a16="http://schemas.microsoft.com/office/drawing/2014/main" id="{63359300-5231-6E4D-9354-DCF982230A48}"/>
              </a:ext>
            </a:extLst>
          </p:cNvPr>
          <p:cNvSpPr/>
          <p:nvPr/>
        </p:nvSpPr>
        <p:spPr>
          <a:xfrm>
            <a:off x="4337530" y="5679766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598;p33">
            <a:extLst>
              <a:ext uri="{FF2B5EF4-FFF2-40B4-BE49-F238E27FC236}">
                <a16:creationId xmlns:a16="http://schemas.microsoft.com/office/drawing/2014/main" id="{3AB079BD-21D8-A048-AF90-F7F9E99DB349}"/>
              </a:ext>
            </a:extLst>
          </p:cNvPr>
          <p:cNvSpPr/>
          <p:nvPr/>
        </p:nvSpPr>
        <p:spPr>
          <a:xfrm>
            <a:off x="5052179" y="518817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599;p33">
            <a:extLst>
              <a:ext uri="{FF2B5EF4-FFF2-40B4-BE49-F238E27FC236}">
                <a16:creationId xmlns:a16="http://schemas.microsoft.com/office/drawing/2014/main" id="{EA19C470-6F2D-5A49-B544-32E53F40A279}"/>
              </a:ext>
            </a:extLst>
          </p:cNvPr>
          <p:cNvSpPr/>
          <p:nvPr/>
        </p:nvSpPr>
        <p:spPr>
          <a:xfrm>
            <a:off x="5508071" y="456395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600;p33">
            <a:extLst>
              <a:ext uri="{FF2B5EF4-FFF2-40B4-BE49-F238E27FC236}">
                <a16:creationId xmlns:a16="http://schemas.microsoft.com/office/drawing/2014/main" id="{FEB08DBE-F4F5-3540-8F3A-C4962B30DCB8}"/>
              </a:ext>
            </a:extLst>
          </p:cNvPr>
          <p:cNvSpPr/>
          <p:nvPr/>
        </p:nvSpPr>
        <p:spPr>
          <a:xfrm>
            <a:off x="6099797" y="384371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601;p33">
            <a:extLst>
              <a:ext uri="{FF2B5EF4-FFF2-40B4-BE49-F238E27FC236}">
                <a16:creationId xmlns:a16="http://schemas.microsoft.com/office/drawing/2014/main" id="{4E43D00B-C8DC-864D-A022-83DB1D501906}"/>
              </a:ext>
            </a:extLst>
          </p:cNvPr>
          <p:cNvSpPr/>
          <p:nvPr/>
        </p:nvSpPr>
        <p:spPr>
          <a:xfrm>
            <a:off x="6295173" y="5017396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602;p33">
            <a:extLst>
              <a:ext uri="{FF2B5EF4-FFF2-40B4-BE49-F238E27FC236}">
                <a16:creationId xmlns:a16="http://schemas.microsoft.com/office/drawing/2014/main" id="{59D2B76F-2723-BC4D-961B-DC1E8BCFBDBA}"/>
              </a:ext>
            </a:extLst>
          </p:cNvPr>
          <p:cNvSpPr/>
          <p:nvPr/>
        </p:nvSpPr>
        <p:spPr>
          <a:xfrm>
            <a:off x="5971657" y="5775964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604;p33">
            <a:extLst>
              <a:ext uri="{FF2B5EF4-FFF2-40B4-BE49-F238E27FC236}">
                <a16:creationId xmlns:a16="http://schemas.microsoft.com/office/drawing/2014/main" id="{C16411C2-DAC8-D541-8F37-D2AC01FA1BC3}"/>
              </a:ext>
            </a:extLst>
          </p:cNvPr>
          <p:cNvSpPr/>
          <p:nvPr/>
        </p:nvSpPr>
        <p:spPr>
          <a:xfrm>
            <a:off x="6752868" y="428732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605;p33">
            <a:extLst>
              <a:ext uri="{FF2B5EF4-FFF2-40B4-BE49-F238E27FC236}">
                <a16:creationId xmlns:a16="http://schemas.microsoft.com/office/drawing/2014/main" id="{7D9CA90B-7720-B44F-A1A2-65B321B568EA}"/>
              </a:ext>
            </a:extLst>
          </p:cNvPr>
          <p:cNvSpPr/>
          <p:nvPr/>
        </p:nvSpPr>
        <p:spPr>
          <a:xfrm>
            <a:off x="6833378" y="5583568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608;p33">
            <a:extLst>
              <a:ext uri="{FF2B5EF4-FFF2-40B4-BE49-F238E27FC236}">
                <a16:creationId xmlns:a16="http://schemas.microsoft.com/office/drawing/2014/main" id="{2AD1422F-B2CE-B149-871D-F0A4A1F9267F}"/>
              </a:ext>
            </a:extLst>
          </p:cNvPr>
          <p:cNvCxnSpPr>
            <a:cxnSpLocks/>
          </p:cNvCxnSpPr>
          <p:nvPr/>
        </p:nvCxnSpPr>
        <p:spPr>
          <a:xfrm flipH="1">
            <a:off x="4380408" y="3102263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" name="Google Shape;610;p33">
            <a:extLst>
              <a:ext uri="{FF2B5EF4-FFF2-40B4-BE49-F238E27FC236}">
                <a16:creationId xmlns:a16="http://schemas.microsoft.com/office/drawing/2014/main" id="{96F1D88F-A3E3-3340-8CFB-92152114AF06}"/>
              </a:ext>
            </a:extLst>
          </p:cNvPr>
          <p:cNvCxnSpPr>
            <a:cxnSpLocks/>
          </p:cNvCxnSpPr>
          <p:nvPr/>
        </p:nvCxnSpPr>
        <p:spPr>
          <a:xfrm flipH="1">
            <a:off x="3324933" y="3162148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D8FAC01-9291-AA46-915E-CD11F2FC54B3}"/>
              </a:ext>
            </a:extLst>
          </p:cNvPr>
          <p:cNvSpPr/>
          <p:nvPr/>
        </p:nvSpPr>
        <p:spPr>
          <a:xfrm rot="5400000">
            <a:off x="1466827" y="5594512"/>
            <a:ext cx="513651" cy="189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A80C01-4911-4141-BABD-F1552C70B8F4}"/>
              </a:ext>
            </a:extLst>
          </p:cNvPr>
          <p:cNvSpPr/>
          <p:nvPr/>
        </p:nvSpPr>
        <p:spPr>
          <a:xfrm rot="5400000">
            <a:off x="1474410" y="4464207"/>
            <a:ext cx="513651" cy="189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5718F5-A3AD-C243-B8BE-9ED3047DB3ED}"/>
              </a:ext>
            </a:extLst>
          </p:cNvPr>
          <p:cNvSpPr/>
          <p:nvPr/>
        </p:nvSpPr>
        <p:spPr>
          <a:xfrm rot="5400000">
            <a:off x="1474411" y="5028499"/>
            <a:ext cx="513651" cy="1897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/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blipFill>
                <a:blip r:embed="rId4"/>
                <a:stretch>
                  <a:fillRect l="-423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/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blipFill>
                <a:blip r:embed="rId5"/>
                <a:stretch>
                  <a:fillRect l="-438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/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blipFill>
                <a:blip r:embed="rId6"/>
                <a:stretch>
                  <a:fillRect l="-3030" t="-606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Google Shape;610;p33">
            <a:extLst>
              <a:ext uri="{FF2B5EF4-FFF2-40B4-BE49-F238E27FC236}">
                <a16:creationId xmlns:a16="http://schemas.microsoft.com/office/drawing/2014/main" id="{60CED9A9-C0B1-544E-9C09-1CFCA77D63EE}"/>
              </a:ext>
            </a:extLst>
          </p:cNvPr>
          <p:cNvCxnSpPr>
            <a:cxnSpLocks/>
          </p:cNvCxnSpPr>
          <p:nvPr/>
        </p:nvCxnSpPr>
        <p:spPr>
          <a:xfrm flipV="1">
            <a:off x="2580271" y="4704758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C99E493-17C3-5047-9AC8-EA5E1C951099}"/>
              </a:ext>
            </a:extLst>
          </p:cNvPr>
          <p:cNvSpPr/>
          <p:nvPr/>
        </p:nvSpPr>
        <p:spPr>
          <a:xfrm flipV="1">
            <a:off x="4821305" y="3421250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256792-964B-8B4A-9FA2-17760E236498}"/>
              </a:ext>
            </a:extLst>
          </p:cNvPr>
          <p:cNvSpPr/>
          <p:nvPr/>
        </p:nvSpPr>
        <p:spPr>
          <a:xfrm>
            <a:off x="2648195" y="3418918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Google Shape;590;p33">
            <a:extLst>
              <a:ext uri="{FF2B5EF4-FFF2-40B4-BE49-F238E27FC236}">
                <a16:creationId xmlns:a16="http://schemas.microsoft.com/office/drawing/2014/main" id="{E93C7AC8-1347-4549-AAAA-AB5C1385725A}"/>
              </a:ext>
            </a:extLst>
          </p:cNvPr>
          <p:cNvSpPr/>
          <p:nvPr/>
        </p:nvSpPr>
        <p:spPr>
          <a:xfrm>
            <a:off x="2865101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91;p33">
            <a:extLst>
              <a:ext uri="{FF2B5EF4-FFF2-40B4-BE49-F238E27FC236}">
                <a16:creationId xmlns:a16="http://schemas.microsoft.com/office/drawing/2014/main" id="{91FFBFC1-C5C1-6348-86FC-23ADF74AB969}"/>
              </a:ext>
            </a:extLst>
          </p:cNvPr>
          <p:cNvSpPr/>
          <p:nvPr/>
        </p:nvSpPr>
        <p:spPr>
          <a:xfrm>
            <a:off x="2733102" y="43932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93;p33">
            <a:extLst>
              <a:ext uri="{FF2B5EF4-FFF2-40B4-BE49-F238E27FC236}">
                <a16:creationId xmlns:a16="http://schemas.microsoft.com/office/drawing/2014/main" id="{FD3CCE1C-4756-B34E-9220-D4AF43724568}"/>
              </a:ext>
            </a:extLst>
          </p:cNvPr>
          <p:cNvSpPr/>
          <p:nvPr/>
        </p:nvSpPr>
        <p:spPr>
          <a:xfrm>
            <a:off x="3803564" y="42970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5;p33">
            <a:extLst>
              <a:ext uri="{FF2B5EF4-FFF2-40B4-BE49-F238E27FC236}">
                <a16:creationId xmlns:a16="http://schemas.microsoft.com/office/drawing/2014/main" id="{57FF2C0A-670A-A64D-BF56-09C3ECDA70B1}"/>
              </a:ext>
            </a:extLst>
          </p:cNvPr>
          <p:cNvSpPr/>
          <p:nvPr/>
        </p:nvSpPr>
        <p:spPr>
          <a:xfrm>
            <a:off x="4761126" y="4227913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6;p33">
            <a:extLst>
              <a:ext uri="{FF2B5EF4-FFF2-40B4-BE49-F238E27FC236}">
                <a16:creationId xmlns:a16="http://schemas.microsoft.com/office/drawing/2014/main" id="{CCD63D64-5086-0E46-A493-D89BB9748296}"/>
              </a:ext>
            </a:extLst>
          </p:cNvPr>
          <p:cNvSpPr/>
          <p:nvPr/>
        </p:nvSpPr>
        <p:spPr>
          <a:xfrm>
            <a:off x="4235823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C25C99-7044-154A-A938-318F6B045F96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EAD19B-A56C-9049-95D2-59CCE503EC85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1F3CF3-9D19-9F47-B1A9-693BF6590693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B9DBF7-9CDC-7746-A5FE-3FF2BD1746F4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587;p33">
            <a:extLst>
              <a:ext uri="{FF2B5EF4-FFF2-40B4-BE49-F238E27FC236}">
                <a16:creationId xmlns:a16="http://schemas.microsoft.com/office/drawing/2014/main" id="{354B5328-E4A6-D141-998A-012F0688B3EC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81C7F93F-FA39-6842-9A9B-6C0D18930FE1}"/>
              </a:ext>
            </a:extLst>
          </p:cNvPr>
          <p:cNvSpPr/>
          <p:nvPr/>
        </p:nvSpPr>
        <p:spPr>
          <a:xfrm flipV="1">
            <a:off x="3302817" y="4820781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D0BEBA-3135-C04E-BFA1-C0ECD7FCEF44}"/>
              </a:ext>
            </a:extLst>
          </p:cNvPr>
          <p:cNvSpPr/>
          <p:nvPr/>
        </p:nvSpPr>
        <p:spPr>
          <a:xfrm>
            <a:off x="2645536" y="4815917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594;p33">
            <a:extLst>
              <a:ext uri="{FF2B5EF4-FFF2-40B4-BE49-F238E27FC236}">
                <a16:creationId xmlns:a16="http://schemas.microsoft.com/office/drawing/2014/main" id="{ED828268-9F89-034D-80F9-418AE32B1205}"/>
              </a:ext>
            </a:extLst>
          </p:cNvPr>
          <p:cNvSpPr/>
          <p:nvPr/>
        </p:nvSpPr>
        <p:spPr>
          <a:xfrm>
            <a:off x="3831955" y="494308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3;p33">
            <a:extLst>
              <a:ext uri="{FF2B5EF4-FFF2-40B4-BE49-F238E27FC236}">
                <a16:creationId xmlns:a16="http://schemas.microsoft.com/office/drawing/2014/main" id="{9B811F67-DC86-1248-93C6-87D665146452}"/>
              </a:ext>
            </a:extLst>
          </p:cNvPr>
          <p:cNvSpPr/>
          <p:nvPr/>
        </p:nvSpPr>
        <p:spPr>
          <a:xfrm>
            <a:off x="3137550" y="591584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594;p33">
            <a:extLst>
              <a:ext uri="{FF2B5EF4-FFF2-40B4-BE49-F238E27FC236}">
                <a16:creationId xmlns:a16="http://schemas.microsoft.com/office/drawing/2014/main" id="{2C598F46-2CCA-0741-AB3C-680D4024B513}"/>
              </a:ext>
            </a:extLst>
          </p:cNvPr>
          <p:cNvSpPr/>
          <p:nvPr/>
        </p:nvSpPr>
        <p:spPr>
          <a:xfrm>
            <a:off x="3061518" y="5258539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8023509-9810-FE4E-A205-4110BC79DF9C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75237BA-ED87-3944-A87E-AED19394DA22}"/>
                  </a:ext>
                </a:extLst>
              </p:cNvPr>
              <p:cNvSpPr/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75237BA-ED87-3944-A87E-AED19394D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792A5F-AF7F-3048-9879-6D49F2470B7A}"/>
                  </a:ext>
                </a:extLst>
              </p:cNvPr>
              <p:cNvSpPr/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792A5F-AF7F-3048-9879-6D49F2470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2EC74A07-8FF6-4D47-91F2-D161190DF054}"/>
              </a:ext>
            </a:extLst>
          </p:cNvPr>
          <p:cNvSpPr/>
          <p:nvPr/>
        </p:nvSpPr>
        <p:spPr>
          <a:xfrm rot="19841977">
            <a:off x="2598508" y="3155318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5CFF9C7-5797-1847-B718-45A62617A16A}"/>
              </a:ext>
            </a:extLst>
          </p:cNvPr>
          <p:cNvSpPr/>
          <p:nvPr/>
        </p:nvSpPr>
        <p:spPr>
          <a:xfrm rot="18301304">
            <a:off x="2364438" y="337501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B882F6D-0799-BA41-B857-D4AD11AA35C3}"/>
              </a:ext>
            </a:extLst>
          </p:cNvPr>
          <p:cNvSpPr/>
          <p:nvPr/>
        </p:nvSpPr>
        <p:spPr>
          <a:xfrm rot="14221969">
            <a:off x="2363746" y="63639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53DC159-B10C-3B4A-BB27-9906F751C953}"/>
              </a:ext>
            </a:extLst>
          </p:cNvPr>
          <p:cNvSpPr/>
          <p:nvPr/>
        </p:nvSpPr>
        <p:spPr>
          <a:xfrm rot="13135004">
            <a:off x="2589085" y="6567896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E22517-5E73-5E46-B8C6-987C315BF4C2}"/>
              </a:ext>
            </a:extLst>
          </p:cNvPr>
          <p:cNvSpPr/>
          <p:nvPr/>
        </p:nvSpPr>
        <p:spPr>
          <a:xfrm rot="3732929">
            <a:off x="7424737" y="339299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DCD107-8FE8-8946-A900-EA7DC9E2E881}"/>
              </a:ext>
            </a:extLst>
          </p:cNvPr>
          <p:cNvSpPr/>
          <p:nvPr/>
        </p:nvSpPr>
        <p:spPr>
          <a:xfrm rot="2007998">
            <a:off x="7260755" y="321380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1943E51-9BA2-B947-9222-19930B99FB33}"/>
              </a:ext>
            </a:extLst>
          </p:cNvPr>
          <p:cNvSpPr/>
          <p:nvPr/>
        </p:nvSpPr>
        <p:spPr>
          <a:xfrm rot="7429571">
            <a:off x="7422098" y="632853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38E9494-E68C-4C41-B373-092458E065D1}"/>
              </a:ext>
            </a:extLst>
          </p:cNvPr>
          <p:cNvSpPr/>
          <p:nvPr/>
        </p:nvSpPr>
        <p:spPr>
          <a:xfrm rot="9087265">
            <a:off x="7217573" y="65580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589;p33">
            <a:extLst>
              <a:ext uri="{FF2B5EF4-FFF2-40B4-BE49-F238E27FC236}">
                <a16:creationId xmlns:a16="http://schemas.microsoft.com/office/drawing/2014/main" id="{BD1BB4CB-C181-234F-8E00-4038E661E41B}"/>
              </a:ext>
            </a:extLst>
          </p:cNvPr>
          <p:cNvSpPr/>
          <p:nvPr/>
        </p:nvSpPr>
        <p:spPr>
          <a:xfrm>
            <a:off x="2584998" y="3369816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7F06DFD-F257-2A4A-8D6D-D0E1FE2E1687}"/>
                  </a:ext>
                </a:extLst>
              </p:cNvPr>
              <p:cNvSpPr/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7F06DFD-F257-2A4A-8D6D-D0E1FE2E1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607;p33">
                <a:extLst>
                  <a:ext uri="{FF2B5EF4-FFF2-40B4-BE49-F238E27FC236}">
                    <a16:creationId xmlns:a16="http://schemas.microsoft.com/office/drawing/2014/main" id="{21D72F4E-CF02-9A4C-A2B7-672B35824E1D}"/>
                  </a:ext>
                </a:extLst>
              </p:cNvPr>
              <p:cNvSpPr/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82" name="Google Shape;607;p33">
                <a:extLst>
                  <a:ext uri="{FF2B5EF4-FFF2-40B4-BE49-F238E27FC236}">
                    <a16:creationId xmlns:a16="http://schemas.microsoft.com/office/drawing/2014/main" id="{21D72F4E-CF02-9A4C-A2B7-672B35824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blipFill>
                <a:blip r:embed="rId5"/>
                <a:stretch>
                  <a:fillRect l="-2941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oogle Shape;607;p33">
            <a:extLst>
              <a:ext uri="{FF2B5EF4-FFF2-40B4-BE49-F238E27FC236}">
                <a16:creationId xmlns:a16="http://schemas.microsoft.com/office/drawing/2014/main" id="{C3E5CD5E-B994-044D-89FA-8E22FA1F6AAB}"/>
              </a:ext>
            </a:extLst>
          </p:cNvPr>
          <p:cNvSpPr/>
          <p:nvPr/>
        </p:nvSpPr>
        <p:spPr>
          <a:xfrm>
            <a:off x="2234347" y="6742191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919202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Region</a:t>
            </a:r>
          </a:p>
        </p:txBody>
      </p:sp>
      <p:sp>
        <p:nvSpPr>
          <p:cNvPr id="17" name="Google Shape;589;p33">
            <a:extLst>
              <a:ext uri="{FF2B5EF4-FFF2-40B4-BE49-F238E27FC236}">
                <a16:creationId xmlns:a16="http://schemas.microsoft.com/office/drawing/2014/main" id="{BD1BB4CB-C181-234F-8E00-4038E661E41B}"/>
              </a:ext>
            </a:extLst>
          </p:cNvPr>
          <p:cNvSpPr/>
          <p:nvPr/>
        </p:nvSpPr>
        <p:spPr>
          <a:xfrm>
            <a:off x="2584998" y="3369816"/>
            <a:ext cx="4966217" cy="329625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C670CD-C653-A44E-9A8E-E208E0979197}"/>
              </a:ext>
            </a:extLst>
          </p:cNvPr>
          <p:cNvSpPr/>
          <p:nvPr/>
        </p:nvSpPr>
        <p:spPr>
          <a:xfrm>
            <a:off x="5921081" y="3387117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EAA24F1A-D282-4D4E-BEF1-D6BD30577CE6}"/>
              </a:ext>
            </a:extLst>
          </p:cNvPr>
          <p:cNvSpPr/>
          <p:nvPr/>
        </p:nvSpPr>
        <p:spPr>
          <a:xfrm flipH="1">
            <a:off x="3432102" y="3392593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31155-F791-A249-B721-8B8B0002F46A}"/>
              </a:ext>
            </a:extLst>
          </p:cNvPr>
          <p:cNvSpPr/>
          <p:nvPr/>
        </p:nvSpPr>
        <p:spPr>
          <a:xfrm>
            <a:off x="2596004" y="3372330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2EC141C2-E885-344B-8DC6-9AB9675610BF}"/>
              </a:ext>
            </a:extLst>
          </p:cNvPr>
          <p:cNvSpPr/>
          <p:nvPr/>
        </p:nvSpPr>
        <p:spPr>
          <a:xfrm flipV="1">
            <a:off x="3413170" y="3369816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Google Shape;569;p33">
            <a:extLst>
              <a:ext uri="{FF2B5EF4-FFF2-40B4-BE49-F238E27FC236}">
                <a16:creationId xmlns:a16="http://schemas.microsoft.com/office/drawing/2014/main" id="{C1A5C2FE-906F-1E43-A667-F9C025B920E2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" name="Google Shape;570;p33">
            <a:extLst>
              <a:ext uri="{FF2B5EF4-FFF2-40B4-BE49-F238E27FC236}">
                <a16:creationId xmlns:a16="http://schemas.microsoft.com/office/drawing/2014/main" id="{4010B945-B3A8-D144-88ED-AFA8A298AE49}"/>
              </a:ext>
            </a:extLst>
          </p:cNvPr>
          <p:cNvCxnSpPr>
            <a:cxnSpLocks/>
            <a:stCxn id="54" idx="5"/>
            <a:endCxn id="57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" name="Google Shape;571;p33">
            <a:extLst>
              <a:ext uri="{FF2B5EF4-FFF2-40B4-BE49-F238E27FC236}">
                <a16:creationId xmlns:a16="http://schemas.microsoft.com/office/drawing/2014/main" id="{83FAD899-3419-F742-ABE0-23B3BCAF61DD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" name="Google Shape;579;p33">
            <a:extLst>
              <a:ext uri="{FF2B5EF4-FFF2-40B4-BE49-F238E27FC236}">
                <a16:creationId xmlns:a16="http://schemas.microsoft.com/office/drawing/2014/main" id="{8D297D23-5671-C14F-9DC5-AEA7E59FFFE9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" name="Google Shape;597;p33">
            <a:extLst>
              <a:ext uri="{FF2B5EF4-FFF2-40B4-BE49-F238E27FC236}">
                <a16:creationId xmlns:a16="http://schemas.microsoft.com/office/drawing/2014/main" id="{63359300-5231-6E4D-9354-DCF982230A48}"/>
              </a:ext>
            </a:extLst>
          </p:cNvPr>
          <p:cNvSpPr/>
          <p:nvPr/>
        </p:nvSpPr>
        <p:spPr>
          <a:xfrm>
            <a:off x="4337530" y="5679766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598;p33">
            <a:extLst>
              <a:ext uri="{FF2B5EF4-FFF2-40B4-BE49-F238E27FC236}">
                <a16:creationId xmlns:a16="http://schemas.microsoft.com/office/drawing/2014/main" id="{3AB079BD-21D8-A048-AF90-F7F9E99DB349}"/>
              </a:ext>
            </a:extLst>
          </p:cNvPr>
          <p:cNvSpPr/>
          <p:nvPr/>
        </p:nvSpPr>
        <p:spPr>
          <a:xfrm>
            <a:off x="5052179" y="518817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599;p33">
            <a:extLst>
              <a:ext uri="{FF2B5EF4-FFF2-40B4-BE49-F238E27FC236}">
                <a16:creationId xmlns:a16="http://schemas.microsoft.com/office/drawing/2014/main" id="{EA19C470-6F2D-5A49-B544-32E53F40A279}"/>
              </a:ext>
            </a:extLst>
          </p:cNvPr>
          <p:cNvSpPr/>
          <p:nvPr/>
        </p:nvSpPr>
        <p:spPr>
          <a:xfrm>
            <a:off x="5508071" y="456395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600;p33">
            <a:extLst>
              <a:ext uri="{FF2B5EF4-FFF2-40B4-BE49-F238E27FC236}">
                <a16:creationId xmlns:a16="http://schemas.microsoft.com/office/drawing/2014/main" id="{FEB08DBE-F4F5-3540-8F3A-C4962B30DCB8}"/>
              </a:ext>
            </a:extLst>
          </p:cNvPr>
          <p:cNvSpPr/>
          <p:nvPr/>
        </p:nvSpPr>
        <p:spPr>
          <a:xfrm>
            <a:off x="6099797" y="384371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601;p33">
            <a:extLst>
              <a:ext uri="{FF2B5EF4-FFF2-40B4-BE49-F238E27FC236}">
                <a16:creationId xmlns:a16="http://schemas.microsoft.com/office/drawing/2014/main" id="{4E43D00B-C8DC-864D-A022-83DB1D501906}"/>
              </a:ext>
            </a:extLst>
          </p:cNvPr>
          <p:cNvSpPr/>
          <p:nvPr/>
        </p:nvSpPr>
        <p:spPr>
          <a:xfrm>
            <a:off x="6295173" y="5017396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602;p33">
            <a:extLst>
              <a:ext uri="{FF2B5EF4-FFF2-40B4-BE49-F238E27FC236}">
                <a16:creationId xmlns:a16="http://schemas.microsoft.com/office/drawing/2014/main" id="{59D2B76F-2723-BC4D-961B-DC1E8BCFBDBA}"/>
              </a:ext>
            </a:extLst>
          </p:cNvPr>
          <p:cNvSpPr/>
          <p:nvPr/>
        </p:nvSpPr>
        <p:spPr>
          <a:xfrm>
            <a:off x="5971657" y="5775964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604;p33">
            <a:extLst>
              <a:ext uri="{FF2B5EF4-FFF2-40B4-BE49-F238E27FC236}">
                <a16:creationId xmlns:a16="http://schemas.microsoft.com/office/drawing/2014/main" id="{C16411C2-DAC8-D541-8F37-D2AC01FA1BC3}"/>
              </a:ext>
            </a:extLst>
          </p:cNvPr>
          <p:cNvSpPr/>
          <p:nvPr/>
        </p:nvSpPr>
        <p:spPr>
          <a:xfrm>
            <a:off x="6752868" y="428732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605;p33">
            <a:extLst>
              <a:ext uri="{FF2B5EF4-FFF2-40B4-BE49-F238E27FC236}">
                <a16:creationId xmlns:a16="http://schemas.microsoft.com/office/drawing/2014/main" id="{7D9CA90B-7720-B44F-A1A2-65B321B568EA}"/>
              </a:ext>
            </a:extLst>
          </p:cNvPr>
          <p:cNvSpPr/>
          <p:nvPr/>
        </p:nvSpPr>
        <p:spPr>
          <a:xfrm>
            <a:off x="6833378" y="5583568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608;p33">
            <a:extLst>
              <a:ext uri="{FF2B5EF4-FFF2-40B4-BE49-F238E27FC236}">
                <a16:creationId xmlns:a16="http://schemas.microsoft.com/office/drawing/2014/main" id="{2AD1422F-B2CE-B149-871D-F0A4A1F9267F}"/>
              </a:ext>
            </a:extLst>
          </p:cNvPr>
          <p:cNvCxnSpPr>
            <a:cxnSpLocks/>
          </p:cNvCxnSpPr>
          <p:nvPr/>
        </p:nvCxnSpPr>
        <p:spPr>
          <a:xfrm flipH="1">
            <a:off x="4380408" y="3102263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" name="Google Shape;610;p33">
            <a:extLst>
              <a:ext uri="{FF2B5EF4-FFF2-40B4-BE49-F238E27FC236}">
                <a16:creationId xmlns:a16="http://schemas.microsoft.com/office/drawing/2014/main" id="{96F1D88F-A3E3-3340-8CFB-92152114AF06}"/>
              </a:ext>
            </a:extLst>
          </p:cNvPr>
          <p:cNvCxnSpPr>
            <a:cxnSpLocks/>
          </p:cNvCxnSpPr>
          <p:nvPr/>
        </p:nvCxnSpPr>
        <p:spPr>
          <a:xfrm flipH="1">
            <a:off x="3324933" y="3162148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607;p33">
                <a:extLst>
                  <a:ext uri="{FF2B5EF4-FFF2-40B4-BE49-F238E27FC236}">
                    <a16:creationId xmlns:a16="http://schemas.microsoft.com/office/drawing/2014/main" id="{901BB91A-B129-DB4C-A6C1-69C988BF5ED0}"/>
                  </a:ext>
                </a:extLst>
              </p:cNvPr>
              <p:cNvSpPr/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Instance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38" name="Google Shape;607;p33">
                <a:extLst>
                  <a:ext uri="{FF2B5EF4-FFF2-40B4-BE49-F238E27FC236}">
                    <a16:creationId xmlns:a16="http://schemas.microsoft.com/office/drawing/2014/main" id="{901BB91A-B129-DB4C-A6C1-69C988BF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blipFill>
                <a:blip r:embed="rId3"/>
                <a:stretch>
                  <a:fillRect l="-2941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oogle Shape;607;p33">
            <a:extLst>
              <a:ext uri="{FF2B5EF4-FFF2-40B4-BE49-F238E27FC236}">
                <a16:creationId xmlns:a16="http://schemas.microsoft.com/office/drawing/2014/main" id="{C3E5CD5E-B994-044D-89FA-8E22FA1F6AAB}"/>
              </a:ext>
            </a:extLst>
          </p:cNvPr>
          <p:cNvSpPr/>
          <p:nvPr/>
        </p:nvSpPr>
        <p:spPr>
          <a:xfrm>
            <a:off x="2234347" y="6742191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8FAC01-9291-AA46-915E-CD11F2FC54B3}"/>
              </a:ext>
            </a:extLst>
          </p:cNvPr>
          <p:cNvSpPr/>
          <p:nvPr/>
        </p:nvSpPr>
        <p:spPr>
          <a:xfrm rot="5400000">
            <a:off x="1466827" y="5594512"/>
            <a:ext cx="513651" cy="189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A80C01-4911-4141-BABD-F1552C70B8F4}"/>
              </a:ext>
            </a:extLst>
          </p:cNvPr>
          <p:cNvSpPr/>
          <p:nvPr/>
        </p:nvSpPr>
        <p:spPr>
          <a:xfrm rot="5400000">
            <a:off x="1474410" y="4464207"/>
            <a:ext cx="513651" cy="189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5718F5-A3AD-C243-B8BE-9ED3047DB3ED}"/>
              </a:ext>
            </a:extLst>
          </p:cNvPr>
          <p:cNvSpPr/>
          <p:nvPr/>
        </p:nvSpPr>
        <p:spPr>
          <a:xfrm rot="5400000">
            <a:off x="1474411" y="5028499"/>
            <a:ext cx="513651" cy="1897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/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4AD6AC-4838-974C-A989-2121E3894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blipFill>
                <a:blip r:embed="rId4"/>
                <a:stretch>
                  <a:fillRect l="-423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/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1B914B-00E4-0B4C-A865-E5EFED5F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blipFill>
                <a:blip r:embed="rId5"/>
                <a:stretch>
                  <a:fillRect l="-438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/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45" name="Google Shape;607;p33">
                <a:extLst>
                  <a:ext uri="{FF2B5EF4-FFF2-40B4-BE49-F238E27FC236}">
                    <a16:creationId xmlns:a16="http://schemas.microsoft.com/office/drawing/2014/main" id="{233B97D0-22AE-604C-B583-8EB752187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blipFill>
                <a:blip r:embed="rId6"/>
                <a:stretch>
                  <a:fillRect l="-3030" t="-606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Google Shape;610;p33">
            <a:extLst>
              <a:ext uri="{FF2B5EF4-FFF2-40B4-BE49-F238E27FC236}">
                <a16:creationId xmlns:a16="http://schemas.microsoft.com/office/drawing/2014/main" id="{60CED9A9-C0B1-544E-9C09-1CFCA77D63EE}"/>
              </a:ext>
            </a:extLst>
          </p:cNvPr>
          <p:cNvCxnSpPr>
            <a:cxnSpLocks/>
          </p:cNvCxnSpPr>
          <p:nvPr/>
        </p:nvCxnSpPr>
        <p:spPr>
          <a:xfrm flipV="1">
            <a:off x="2580271" y="4704758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C99E493-17C3-5047-9AC8-EA5E1C951099}"/>
              </a:ext>
            </a:extLst>
          </p:cNvPr>
          <p:cNvSpPr/>
          <p:nvPr/>
        </p:nvSpPr>
        <p:spPr>
          <a:xfrm flipV="1">
            <a:off x="4821305" y="3421250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256792-964B-8B4A-9FA2-17760E236498}"/>
              </a:ext>
            </a:extLst>
          </p:cNvPr>
          <p:cNvSpPr/>
          <p:nvPr/>
        </p:nvSpPr>
        <p:spPr>
          <a:xfrm>
            <a:off x="2648195" y="3418918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Google Shape;590;p33">
            <a:extLst>
              <a:ext uri="{FF2B5EF4-FFF2-40B4-BE49-F238E27FC236}">
                <a16:creationId xmlns:a16="http://schemas.microsoft.com/office/drawing/2014/main" id="{E93C7AC8-1347-4549-AAAA-AB5C1385725A}"/>
              </a:ext>
            </a:extLst>
          </p:cNvPr>
          <p:cNvSpPr/>
          <p:nvPr/>
        </p:nvSpPr>
        <p:spPr>
          <a:xfrm>
            <a:off x="2865101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91;p33">
            <a:extLst>
              <a:ext uri="{FF2B5EF4-FFF2-40B4-BE49-F238E27FC236}">
                <a16:creationId xmlns:a16="http://schemas.microsoft.com/office/drawing/2014/main" id="{91FFBFC1-C5C1-6348-86FC-23ADF74AB969}"/>
              </a:ext>
            </a:extLst>
          </p:cNvPr>
          <p:cNvSpPr/>
          <p:nvPr/>
        </p:nvSpPr>
        <p:spPr>
          <a:xfrm>
            <a:off x="2733102" y="43932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93;p33">
            <a:extLst>
              <a:ext uri="{FF2B5EF4-FFF2-40B4-BE49-F238E27FC236}">
                <a16:creationId xmlns:a16="http://schemas.microsoft.com/office/drawing/2014/main" id="{FD3CCE1C-4756-B34E-9220-D4AF43724568}"/>
              </a:ext>
            </a:extLst>
          </p:cNvPr>
          <p:cNvSpPr/>
          <p:nvPr/>
        </p:nvSpPr>
        <p:spPr>
          <a:xfrm>
            <a:off x="3803564" y="42970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5;p33">
            <a:extLst>
              <a:ext uri="{FF2B5EF4-FFF2-40B4-BE49-F238E27FC236}">
                <a16:creationId xmlns:a16="http://schemas.microsoft.com/office/drawing/2014/main" id="{57FF2C0A-670A-A64D-BF56-09C3ECDA70B1}"/>
              </a:ext>
            </a:extLst>
          </p:cNvPr>
          <p:cNvSpPr/>
          <p:nvPr/>
        </p:nvSpPr>
        <p:spPr>
          <a:xfrm>
            <a:off x="4761126" y="4227913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6;p33">
            <a:extLst>
              <a:ext uri="{FF2B5EF4-FFF2-40B4-BE49-F238E27FC236}">
                <a16:creationId xmlns:a16="http://schemas.microsoft.com/office/drawing/2014/main" id="{CCD63D64-5086-0E46-A493-D89BB9748296}"/>
              </a:ext>
            </a:extLst>
          </p:cNvPr>
          <p:cNvSpPr/>
          <p:nvPr/>
        </p:nvSpPr>
        <p:spPr>
          <a:xfrm>
            <a:off x="4235823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C25C99-7044-154A-A938-318F6B045F96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EAD19B-A56C-9049-95D2-59CCE503EC85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1F3CF3-9D19-9F47-B1A9-693BF6590693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B9DBF7-9CDC-7746-A5FE-3FF2BD1746F4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587;p33">
            <a:extLst>
              <a:ext uri="{FF2B5EF4-FFF2-40B4-BE49-F238E27FC236}">
                <a16:creationId xmlns:a16="http://schemas.microsoft.com/office/drawing/2014/main" id="{354B5328-E4A6-D141-998A-012F0688B3EC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81C7F93F-FA39-6842-9A9B-6C0D18930FE1}"/>
              </a:ext>
            </a:extLst>
          </p:cNvPr>
          <p:cNvSpPr/>
          <p:nvPr/>
        </p:nvSpPr>
        <p:spPr>
          <a:xfrm flipV="1">
            <a:off x="3302817" y="4820781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D0BEBA-3135-C04E-BFA1-C0ECD7FCEF44}"/>
              </a:ext>
            </a:extLst>
          </p:cNvPr>
          <p:cNvSpPr/>
          <p:nvPr/>
        </p:nvSpPr>
        <p:spPr>
          <a:xfrm>
            <a:off x="2645536" y="4815917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594;p33">
            <a:extLst>
              <a:ext uri="{FF2B5EF4-FFF2-40B4-BE49-F238E27FC236}">
                <a16:creationId xmlns:a16="http://schemas.microsoft.com/office/drawing/2014/main" id="{ED828268-9F89-034D-80F9-418AE32B1205}"/>
              </a:ext>
            </a:extLst>
          </p:cNvPr>
          <p:cNvSpPr/>
          <p:nvPr/>
        </p:nvSpPr>
        <p:spPr>
          <a:xfrm>
            <a:off x="3831955" y="494308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3;p33">
            <a:extLst>
              <a:ext uri="{FF2B5EF4-FFF2-40B4-BE49-F238E27FC236}">
                <a16:creationId xmlns:a16="http://schemas.microsoft.com/office/drawing/2014/main" id="{9B811F67-DC86-1248-93C6-87D665146452}"/>
              </a:ext>
            </a:extLst>
          </p:cNvPr>
          <p:cNvSpPr/>
          <p:nvPr/>
        </p:nvSpPr>
        <p:spPr>
          <a:xfrm>
            <a:off x="3137550" y="591584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594;p33">
            <a:extLst>
              <a:ext uri="{FF2B5EF4-FFF2-40B4-BE49-F238E27FC236}">
                <a16:creationId xmlns:a16="http://schemas.microsoft.com/office/drawing/2014/main" id="{2C598F46-2CCA-0741-AB3C-680D4024B513}"/>
              </a:ext>
            </a:extLst>
          </p:cNvPr>
          <p:cNvSpPr/>
          <p:nvPr/>
        </p:nvSpPr>
        <p:spPr>
          <a:xfrm>
            <a:off x="3061518" y="5258539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8023509-9810-FE4E-A205-4110BC79DF9C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C0FD32-0F0A-D941-9834-D17BADEA8CE3}"/>
                  </a:ext>
                </a:extLst>
              </p:cNvPr>
              <p:cNvSpPr/>
              <p:nvPr/>
            </p:nvSpPr>
            <p:spPr>
              <a:xfrm>
                <a:off x="6756108" y="3451125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C0FD32-0F0A-D941-9834-D17BADEA8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108" y="3451125"/>
                <a:ext cx="72488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75237BA-ED87-3944-A87E-AED19394DA22}"/>
                  </a:ext>
                </a:extLst>
              </p:cNvPr>
              <p:cNvSpPr/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75237BA-ED87-3944-A87E-AED19394D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792A5F-AF7F-3048-9879-6D49F2470B7A}"/>
                  </a:ext>
                </a:extLst>
              </p:cNvPr>
              <p:cNvSpPr/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792A5F-AF7F-3048-9879-6D49F2470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D32BF2F1-4843-8B4C-A5EC-0A0D0D044F94}"/>
              </a:ext>
            </a:extLst>
          </p:cNvPr>
          <p:cNvSpPr/>
          <p:nvPr/>
        </p:nvSpPr>
        <p:spPr>
          <a:xfrm>
            <a:off x="385763" y="2047624"/>
            <a:ext cx="7515225" cy="56676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74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Region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443EDFF-9B9E-3A4D-BEB1-BECC395EF0D5}"/>
              </a:ext>
            </a:extLst>
          </p:cNvPr>
          <p:cNvGrpSpPr/>
          <p:nvPr/>
        </p:nvGrpSpPr>
        <p:grpSpPr>
          <a:xfrm>
            <a:off x="978694" y="2686050"/>
            <a:ext cx="12673012" cy="4456211"/>
            <a:chOff x="3118126" y="3067974"/>
            <a:chExt cx="7730394" cy="2658357"/>
          </a:xfrm>
        </p:grpSpPr>
        <p:sp>
          <p:nvSpPr>
            <p:cNvPr id="17" name="Google Shape;589;p33">
              <a:extLst>
                <a:ext uri="{FF2B5EF4-FFF2-40B4-BE49-F238E27FC236}">
                  <a16:creationId xmlns:a16="http://schemas.microsoft.com/office/drawing/2014/main" id="{BD1BB4CB-C181-234F-8E00-4038E661E41B}"/>
                </a:ext>
              </a:extLst>
            </p:cNvPr>
            <p:cNvSpPr/>
            <p:nvPr/>
          </p:nvSpPr>
          <p:spPr>
            <a:xfrm>
              <a:off x="4097953" y="3475875"/>
              <a:ext cx="3029336" cy="1966386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C670CD-C653-A44E-9A8E-E208E0979197}"/>
                </a:ext>
              </a:extLst>
            </p:cNvPr>
            <p:cNvSpPr/>
            <p:nvPr/>
          </p:nvSpPr>
          <p:spPr>
            <a:xfrm>
              <a:off x="6132926" y="3486196"/>
              <a:ext cx="994362" cy="194688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EAA24F1A-D282-4D4E-BEF1-D6BD30577CE6}"/>
                </a:ext>
              </a:extLst>
            </p:cNvPr>
            <p:cNvSpPr/>
            <p:nvPr/>
          </p:nvSpPr>
          <p:spPr>
            <a:xfrm flipH="1">
              <a:off x="4614677" y="3489463"/>
              <a:ext cx="1522403" cy="194362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231155-F791-A249-B721-8B8B0002F46A}"/>
                </a:ext>
              </a:extLst>
            </p:cNvPr>
            <p:cNvSpPr/>
            <p:nvPr/>
          </p:nvSpPr>
          <p:spPr>
            <a:xfrm>
              <a:off x="4104667" y="3477375"/>
              <a:ext cx="498463" cy="195920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2EC141C2-E885-344B-8DC6-9AB9675610BF}"/>
                </a:ext>
              </a:extLst>
            </p:cNvPr>
            <p:cNvSpPr/>
            <p:nvPr/>
          </p:nvSpPr>
          <p:spPr>
            <a:xfrm flipV="1">
              <a:off x="4603129" y="3475875"/>
              <a:ext cx="1516998" cy="1966386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Google Shape;569;p33">
              <a:extLst>
                <a:ext uri="{FF2B5EF4-FFF2-40B4-BE49-F238E27FC236}">
                  <a16:creationId xmlns:a16="http://schemas.microsoft.com/office/drawing/2014/main" id="{C1A5C2FE-906F-1E43-A667-F9C025B920E2}"/>
                </a:ext>
              </a:extLst>
            </p:cNvPr>
            <p:cNvCxnSpPr>
              <a:cxnSpLocks/>
              <a:stCxn id="54" idx="3"/>
              <a:endCxn id="55" idx="0"/>
            </p:cNvCxnSpPr>
            <p:nvPr/>
          </p:nvCxnSpPr>
          <p:spPr>
            <a:xfrm flipH="1">
              <a:off x="8688073" y="3682344"/>
              <a:ext cx="400663" cy="6463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3" name="Google Shape;570;p33">
              <a:extLst>
                <a:ext uri="{FF2B5EF4-FFF2-40B4-BE49-F238E27FC236}">
                  <a16:creationId xmlns:a16="http://schemas.microsoft.com/office/drawing/2014/main" id="{4010B945-B3A8-D144-88ED-AFA8A298AE49}"/>
                </a:ext>
              </a:extLst>
            </p:cNvPr>
            <p:cNvCxnSpPr>
              <a:cxnSpLocks/>
              <a:stCxn id="54" idx="5"/>
              <a:endCxn id="57" idx="0"/>
            </p:cNvCxnSpPr>
            <p:nvPr/>
          </p:nvCxnSpPr>
          <p:spPr>
            <a:xfrm>
              <a:off x="9284262" y="3682344"/>
              <a:ext cx="359017" cy="63673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" name="Google Shape;571;p33">
              <a:extLst>
                <a:ext uri="{FF2B5EF4-FFF2-40B4-BE49-F238E27FC236}">
                  <a16:creationId xmlns:a16="http://schemas.microsoft.com/office/drawing/2014/main" id="{83FAD899-3419-F742-ABE0-23B3BCAF61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2490" y="4571048"/>
              <a:ext cx="387001" cy="5560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" name="Google Shape;579;p33">
              <a:extLst>
                <a:ext uri="{FF2B5EF4-FFF2-40B4-BE49-F238E27FC236}">
                  <a16:creationId xmlns:a16="http://schemas.microsoft.com/office/drawing/2014/main" id="{8D297D23-5671-C14F-9DC5-AEA7E59FFFE9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8763865" y="4591973"/>
              <a:ext cx="372547" cy="54385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" name="Google Shape;586;p33">
              <a:extLst>
                <a:ext uri="{FF2B5EF4-FFF2-40B4-BE49-F238E27FC236}">
                  <a16:creationId xmlns:a16="http://schemas.microsoft.com/office/drawing/2014/main" id="{254A4B9C-B05C-7140-9419-1B220F09C5FE}"/>
                </a:ext>
              </a:extLst>
            </p:cNvPr>
            <p:cNvSpPr txBox="1"/>
            <p:nvPr/>
          </p:nvSpPr>
          <p:spPr>
            <a:xfrm>
              <a:off x="8107137" y="3678268"/>
              <a:ext cx="635879" cy="42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Good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sz="2000" dirty="0"/>
            </a:p>
          </p:txBody>
        </p:sp>
        <p:sp>
          <p:nvSpPr>
            <p:cNvPr id="27" name="Google Shape;587;p33">
              <a:extLst>
                <a:ext uri="{FF2B5EF4-FFF2-40B4-BE49-F238E27FC236}">
                  <a16:creationId xmlns:a16="http://schemas.microsoft.com/office/drawing/2014/main" id="{BA53A5CC-3006-E04B-81DA-C72C2CA10321}"/>
                </a:ext>
              </a:extLst>
            </p:cNvPr>
            <p:cNvSpPr txBox="1"/>
            <p:nvPr/>
          </p:nvSpPr>
          <p:spPr>
            <a:xfrm>
              <a:off x="9549286" y="3712319"/>
              <a:ext cx="638813" cy="42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Bad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sz="2000" dirty="0"/>
            </a:p>
          </p:txBody>
        </p:sp>
        <p:sp>
          <p:nvSpPr>
            <p:cNvPr id="28" name="Google Shape;597;p33">
              <a:extLst>
                <a:ext uri="{FF2B5EF4-FFF2-40B4-BE49-F238E27FC236}">
                  <a16:creationId xmlns:a16="http://schemas.microsoft.com/office/drawing/2014/main" id="{63359300-5231-6E4D-9354-DCF982230A48}"/>
                </a:ext>
              </a:extLst>
            </p:cNvPr>
            <p:cNvSpPr/>
            <p:nvPr/>
          </p:nvSpPr>
          <p:spPr>
            <a:xfrm>
              <a:off x="5166978" y="4853878"/>
              <a:ext cx="124080" cy="1147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98;p33">
              <a:extLst>
                <a:ext uri="{FF2B5EF4-FFF2-40B4-BE49-F238E27FC236}">
                  <a16:creationId xmlns:a16="http://schemas.microsoft.com/office/drawing/2014/main" id="{3AB079BD-21D8-A048-AF90-F7F9E99DB349}"/>
                </a:ext>
              </a:extLst>
            </p:cNvPr>
            <p:cNvSpPr/>
            <p:nvPr/>
          </p:nvSpPr>
          <p:spPr>
            <a:xfrm>
              <a:off x="5602906" y="4560618"/>
              <a:ext cx="124080" cy="1147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99;p33">
              <a:extLst>
                <a:ext uri="{FF2B5EF4-FFF2-40B4-BE49-F238E27FC236}">
                  <a16:creationId xmlns:a16="http://schemas.microsoft.com/office/drawing/2014/main" id="{EA19C470-6F2D-5A49-B544-32E53F40A279}"/>
                </a:ext>
              </a:extLst>
            </p:cNvPr>
            <p:cNvSpPr/>
            <p:nvPr/>
          </p:nvSpPr>
          <p:spPr>
            <a:xfrm>
              <a:off x="5880995" y="4188242"/>
              <a:ext cx="124080" cy="11477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600;p33">
              <a:extLst>
                <a:ext uri="{FF2B5EF4-FFF2-40B4-BE49-F238E27FC236}">
                  <a16:creationId xmlns:a16="http://schemas.microsoft.com/office/drawing/2014/main" id="{FEB08DBE-F4F5-3540-8F3A-C4962B30DCB8}"/>
                </a:ext>
              </a:extLst>
            </p:cNvPr>
            <p:cNvSpPr/>
            <p:nvPr/>
          </p:nvSpPr>
          <p:spPr>
            <a:xfrm>
              <a:off x="6241941" y="3758579"/>
              <a:ext cx="124080" cy="1147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601;p33">
              <a:extLst>
                <a:ext uri="{FF2B5EF4-FFF2-40B4-BE49-F238E27FC236}">
                  <a16:creationId xmlns:a16="http://schemas.microsoft.com/office/drawing/2014/main" id="{4E43D00B-C8DC-864D-A022-83DB1D501906}"/>
                </a:ext>
              </a:extLst>
            </p:cNvPr>
            <p:cNvSpPr/>
            <p:nvPr/>
          </p:nvSpPr>
          <p:spPr>
            <a:xfrm>
              <a:off x="6361118" y="4458741"/>
              <a:ext cx="124080" cy="1147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602;p33">
              <a:extLst>
                <a:ext uri="{FF2B5EF4-FFF2-40B4-BE49-F238E27FC236}">
                  <a16:creationId xmlns:a16="http://schemas.microsoft.com/office/drawing/2014/main" id="{59D2B76F-2723-BC4D-961B-DC1E8BCFBDBA}"/>
                </a:ext>
              </a:extLst>
            </p:cNvPr>
            <p:cNvSpPr/>
            <p:nvPr/>
          </p:nvSpPr>
          <p:spPr>
            <a:xfrm>
              <a:off x="6163777" y="4911265"/>
              <a:ext cx="124080" cy="1147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604;p33">
              <a:extLst>
                <a:ext uri="{FF2B5EF4-FFF2-40B4-BE49-F238E27FC236}">
                  <a16:creationId xmlns:a16="http://schemas.microsoft.com/office/drawing/2014/main" id="{C16411C2-DAC8-D541-8F37-D2AC01FA1BC3}"/>
                </a:ext>
              </a:extLst>
            </p:cNvPr>
            <p:cNvSpPr/>
            <p:nvPr/>
          </p:nvSpPr>
          <p:spPr>
            <a:xfrm>
              <a:off x="6640307" y="4023214"/>
              <a:ext cx="124080" cy="1147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605;p33">
              <a:extLst>
                <a:ext uri="{FF2B5EF4-FFF2-40B4-BE49-F238E27FC236}">
                  <a16:creationId xmlns:a16="http://schemas.microsoft.com/office/drawing/2014/main" id="{7D9CA90B-7720-B44F-A1A2-65B321B568EA}"/>
                </a:ext>
              </a:extLst>
            </p:cNvPr>
            <p:cNvSpPr/>
            <p:nvPr/>
          </p:nvSpPr>
          <p:spPr>
            <a:xfrm>
              <a:off x="6689417" y="4796491"/>
              <a:ext cx="124080" cy="1147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" name="Google Shape;608;p33">
              <a:extLst>
                <a:ext uri="{FF2B5EF4-FFF2-40B4-BE49-F238E27FC236}">
                  <a16:creationId xmlns:a16="http://schemas.microsoft.com/office/drawing/2014/main" id="{2AD1422F-B2CE-B149-871D-F0A4A1F92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3133" y="3316266"/>
              <a:ext cx="131850" cy="340415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" name="Google Shape;610;p33">
              <a:extLst>
                <a:ext uri="{FF2B5EF4-FFF2-40B4-BE49-F238E27FC236}">
                  <a16:creationId xmlns:a16="http://schemas.microsoft.com/office/drawing/2014/main" id="{96F1D88F-A3E3-3340-8CFB-92152114A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9305" y="3351991"/>
              <a:ext cx="1660316" cy="2169243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Google Shape;607;p33">
                  <a:extLst>
                    <a:ext uri="{FF2B5EF4-FFF2-40B4-BE49-F238E27FC236}">
                      <a16:creationId xmlns:a16="http://schemas.microsoft.com/office/drawing/2014/main" id="{901BB91A-B129-DB4C-A6C1-69C988BF5ED0}"/>
                    </a:ext>
                  </a:extLst>
                </p:cNvPr>
                <p:cNvSpPr/>
                <p:nvPr/>
              </p:nvSpPr>
              <p:spPr>
                <a:xfrm>
                  <a:off x="4631839" y="3067974"/>
                  <a:ext cx="1311196" cy="2386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Instance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𝒙</m:t>
                      </m:r>
                      <m: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a14:m>
                  <a:endParaRPr sz="2000" dirty="0"/>
                </a:p>
              </p:txBody>
            </p:sp>
          </mc:Choice>
          <mc:Fallback xmlns="">
            <p:sp>
              <p:nvSpPr>
                <p:cNvPr id="38" name="Google Shape;607;p33">
                  <a:extLst>
                    <a:ext uri="{FF2B5EF4-FFF2-40B4-BE49-F238E27FC236}">
                      <a16:creationId xmlns:a16="http://schemas.microsoft.com/office/drawing/2014/main" id="{901BB91A-B129-DB4C-A6C1-69C988BF5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1839" y="3067974"/>
                  <a:ext cx="1311196" cy="238662"/>
                </a:xfrm>
                <a:prstGeom prst="rect">
                  <a:avLst/>
                </a:prstGeom>
                <a:blipFill>
                  <a:blip r:embed="rId3"/>
                  <a:stretch>
                    <a:fillRect l="-2941" t="-9375" b="-28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Google Shape;607;p33">
              <a:extLst>
                <a:ext uri="{FF2B5EF4-FFF2-40B4-BE49-F238E27FC236}">
                  <a16:creationId xmlns:a16="http://schemas.microsoft.com/office/drawing/2014/main" id="{C3E5CD5E-B994-044D-89FA-8E22FA1F6AAB}"/>
                </a:ext>
              </a:extLst>
            </p:cNvPr>
            <p:cNvSpPr/>
            <p:nvPr/>
          </p:nvSpPr>
          <p:spPr>
            <a:xfrm>
              <a:off x="3884060" y="5487669"/>
              <a:ext cx="1350047" cy="23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Space partition </a:t>
              </a:r>
              <a:endParaRPr sz="20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8FAC01-9291-AA46-915E-CD11F2FC54B3}"/>
                </a:ext>
              </a:extLst>
            </p:cNvPr>
            <p:cNvSpPr/>
            <p:nvPr/>
          </p:nvSpPr>
          <p:spPr>
            <a:xfrm rot="5400000">
              <a:off x="3419333" y="4801745"/>
              <a:ext cx="306419" cy="11575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A80C01-4911-4141-BABD-F1552C70B8F4}"/>
                </a:ext>
              </a:extLst>
            </p:cNvPr>
            <p:cNvSpPr/>
            <p:nvPr/>
          </p:nvSpPr>
          <p:spPr>
            <a:xfrm rot="5400000">
              <a:off x="3423958" y="4127460"/>
              <a:ext cx="306419" cy="1157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5718F5-A3AD-C243-B8BE-9ED3047DB3ED}"/>
                </a:ext>
              </a:extLst>
            </p:cNvPr>
            <p:cNvSpPr/>
            <p:nvPr/>
          </p:nvSpPr>
          <p:spPr>
            <a:xfrm rot="5400000">
              <a:off x="3423959" y="4464089"/>
              <a:ext cx="306419" cy="11575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E4AD6AC-4838-974C-A989-2121E38940AD}"/>
                    </a:ext>
                  </a:extLst>
                </p:cNvPr>
                <p:cNvSpPr txBox="1"/>
                <p:nvPr/>
              </p:nvSpPr>
              <p:spPr>
                <a:xfrm>
                  <a:off x="3118126" y="5003048"/>
                  <a:ext cx="914481" cy="23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High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E4AD6AC-4838-974C-A989-2121E3894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8126" y="5003048"/>
                  <a:ext cx="914481" cy="238686"/>
                </a:xfrm>
                <a:prstGeom prst="rect">
                  <a:avLst/>
                </a:prstGeom>
                <a:blipFill>
                  <a:blip r:embed="rId4"/>
                  <a:stretch>
                    <a:fillRect l="-4237"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71B914B-00E4-0B4C-A865-E5EFED5F89AB}"/>
                    </a:ext>
                  </a:extLst>
                </p:cNvPr>
                <p:cNvSpPr txBox="1"/>
                <p:nvPr/>
              </p:nvSpPr>
              <p:spPr>
                <a:xfrm>
                  <a:off x="3129505" y="3708734"/>
                  <a:ext cx="878510" cy="23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Low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71B914B-00E4-0B4C-A865-E5EFED5F8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505" y="3708734"/>
                  <a:ext cx="878510" cy="238686"/>
                </a:xfrm>
                <a:prstGeom prst="rect">
                  <a:avLst/>
                </a:prstGeom>
                <a:blipFill>
                  <a:blip r:embed="rId5"/>
                  <a:stretch>
                    <a:fillRect l="-4386"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Google Shape;607;p33">
                  <a:extLst>
                    <a:ext uri="{FF2B5EF4-FFF2-40B4-BE49-F238E27FC236}">
                      <a16:creationId xmlns:a16="http://schemas.microsoft.com/office/drawing/2014/main" id="{233B97D0-22AE-604C-B583-8EB752187EB1}"/>
                    </a:ext>
                  </a:extLst>
                </p:cNvPr>
                <p:cNvSpPr/>
                <p:nvPr/>
              </p:nvSpPr>
              <p:spPr>
                <a:xfrm>
                  <a:off x="5643856" y="5109487"/>
                  <a:ext cx="1527385" cy="2386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Search Space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a14:m>
                  <a:endParaRPr sz="2000" dirty="0"/>
                </a:p>
              </p:txBody>
            </p:sp>
          </mc:Choice>
          <mc:Fallback xmlns="">
            <p:sp>
              <p:nvSpPr>
                <p:cNvPr id="45" name="Google Shape;607;p33">
                  <a:extLst>
                    <a:ext uri="{FF2B5EF4-FFF2-40B4-BE49-F238E27FC236}">
                      <a16:creationId xmlns:a16="http://schemas.microsoft.com/office/drawing/2014/main" id="{233B97D0-22AE-604C-B583-8EB752187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856" y="5109487"/>
                  <a:ext cx="1527385" cy="238662"/>
                </a:xfrm>
                <a:prstGeom prst="rect">
                  <a:avLst/>
                </a:prstGeom>
                <a:blipFill>
                  <a:blip r:embed="rId6"/>
                  <a:stretch>
                    <a:fillRect l="-3030" t="-6061" b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Google Shape;610;p33">
              <a:extLst>
                <a:ext uri="{FF2B5EF4-FFF2-40B4-BE49-F238E27FC236}">
                  <a16:creationId xmlns:a16="http://schemas.microsoft.com/office/drawing/2014/main" id="{60CED9A9-C0B1-544E-9C09-1CFCA77D6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5070" y="4272236"/>
              <a:ext cx="1419376" cy="809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C99E493-17C3-5047-9AC8-EA5E1C951099}"/>
                </a:ext>
              </a:extLst>
            </p:cNvPr>
            <p:cNvSpPr/>
            <p:nvPr/>
          </p:nvSpPr>
          <p:spPr>
            <a:xfrm flipV="1">
              <a:off x="5462075" y="3506558"/>
              <a:ext cx="590459" cy="720271"/>
            </a:xfrm>
            <a:prstGeom prst="rtTriangle">
              <a:avLst/>
            </a:prstGeom>
            <a:solidFill>
              <a:schemeClr val="accent6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A256792-964B-8B4A-9FA2-17760E236498}"/>
                </a:ext>
              </a:extLst>
            </p:cNvPr>
            <p:cNvSpPr/>
            <p:nvPr/>
          </p:nvSpPr>
          <p:spPr>
            <a:xfrm>
              <a:off x="4136503" y="3505167"/>
              <a:ext cx="1323808" cy="721661"/>
            </a:xfrm>
            <a:prstGeom prst="rect">
              <a:avLst/>
            </a:prstGeom>
            <a:solidFill>
              <a:schemeClr val="accent6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oogle Shape;590;p33">
              <a:extLst>
                <a:ext uri="{FF2B5EF4-FFF2-40B4-BE49-F238E27FC236}">
                  <a16:creationId xmlns:a16="http://schemas.microsoft.com/office/drawing/2014/main" id="{E93C7AC8-1347-4549-AAAA-AB5C1385725A}"/>
                </a:ext>
              </a:extLst>
            </p:cNvPr>
            <p:cNvSpPr/>
            <p:nvPr/>
          </p:nvSpPr>
          <p:spPr>
            <a:xfrm>
              <a:off x="4268813" y="3665857"/>
              <a:ext cx="124080" cy="11477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91;p33">
              <a:extLst>
                <a:ext uri="{FF2B5EF4-FFF2-40B4-BE49-F238E27FC236}">
                  <a16:creationId xmlns:a16="http://schemas.microsoft.com/office/drawing/2014/main" id="{91FFBFC1-C5C1-6348-86FC-23ADF74AB969}"/>
                </a:ext>
              </a:extLst>
            </p:cNvPr>
            <p:cNvSpPr/>
            <p:nvPr/>
          </p:nvSpPr>
          <p:spPr>
            <a:xfrm>
              <a:off x="4188295" y="4086380"/>
              <a:ext cx="124080" cy="11477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93;p33">
              <a:extLst>
                <a:ext uri="{FF2B5EF4-FFF2-40B4-BE49-F238E27FC236}">
                  <a16:creationId xmlns:a16="http://schemas.microsoft.com/office/drawing/2014/main" id="{FD3CCE1C-4756-B34E-9220-D4AF43724568}"/>
                </a:ext>
              </a:extLst>
            </p:cNvPr>
            <p:cNvSpPr/>
            <p:nvPr/>
          </p:nvSpPr>
          <p:spPr>
            <a:xfrm>
              <a:off x="4841265" y="4028992"/>
              <a:ext cx="124080" cy="11477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95;p33">
              <a:extLst>
                <a:ext uri="{FF2B5EF4-FFF2-40B4-BE49-F238E27FC236}">
                  <a16:creationId xmlns:a16="http://schemas.microsoft.com/office/drawing/2014/main" id="{57FF2C0A-670A-A64D-BF56-09C3ECDA70B1}"/>
                </a:ext>
              </a:extLst>
            </p:cNvPr>
            <p:cNvSpPr/>
            <p:nvPr/>
          </p:nvSpPr>
          <p:spPr>
            <a:xfrm>
              <a:off x="5425367" y="3987774"/>
              <a:ext cx="124080" cy="1147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96;p33">
              <a:extLst>
                <a:ext uri="{FF2B5EF4-FFF2-40B4-BE49-F238E27FC236}">
                  <a16:creationId xmlns:a16="http://schemas.microsoft.com/office/drawing/2014/main" id="{CCD63D64-5086-0E46-A493-D89BB9748296}"/>
                </a:ext>
              </a:extLst>
            </p:cNvPr>
            <p:cNvSpPr/>
            <p:nvPr/>
          </p:nvSpPr>
          <p:spPr>
            <a:xfrm>
              <a:off x="5104938" y="3665857"/>
              <a:ext cx="124080" cy="11477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5C25C99-7044-154A-A938-318F6B045F96}"/>
                </a:ext>
              </a:extLst>
            </p:cNvPr>
            <p:cNvSpPr/>
            <p:nvPr/>
          </p:nvSpPr>
          <p:spPr>
            <a:xfrm>
              <a:off x="9048241" y="3446323"/>
              <a:ext cx="276516" cy="27651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EAD19B-A56C-9049-95D2-59CCE503EC85}"/>
                </a:ext>
              </a:extLst>
            </p:cNvPr>
            <p:cNvSpPr/>
            <p:nvPr/>
          </p:nvSpPr>
          <p:spPr>
            <a:xfrm>
              <a:off x="8549815" y="4328720"/>
              <a:ext cx="276516" cy="2765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1F3CF3-9D19-9F47-B1A9-693BF6590693}"/>
                </a:ext>
              </a:extLst>
            </p:cNvPr>
            <p:cNvSpPr/>
            <p:nvPr/>
          </p:nvSpPr>
          <p:spPr>
            <a:xfrm>
              <a:off x="8064232" y="5140332"/>
              <a:ext cx="276516" cy="2765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7B9DBF7-9CDC-7746-A5FE-3FF2BD1746F4}"/>
                </a:ext>
              </a:extLst>
            </p:cNvPr>
            <p:cNvSpPr/>
            <p:nvPr/>
          </p:nvSpPr>
          <p:spPr>
            <a:xfrm>
              <a:off x="9505021" y="4319078"/>
              <a:ext cx="276516" cy="27651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oogle Shape;587;p33">
              <a:extLst>
                <a:ext uri="{FF2B5EF4-FFF2-40B4-BE49-F238E27FC236}">
                  <a16:creationId xmlns:a16="http://schemas.microsoft.com/office/drawing/2014/main" id="{354B5328-E4A6-D141-998A-012F0688B3EC}"/>
                </a:ext>
              </a:extLst>
            </p:cNvPr>
            <p:cNvSpPr txBox="1"/>
            <p:nvPr/>
          </p:nvSpPr>
          <p:spPr>
            <a:xfrm>
              <a:off x="8934108" y="3113759"/>
              <a:ext cx="806312" cy="23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Root</a:t>
              </a:r>
              <a:endParaRPr sz="2000" dirty="0"/>
            </a:p>
          </p:txBody>
        </p:sp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81C7F93F-FA39-6842-9A9B-6C0D18930FE1}"/>
                </a:ext>
              </a:extLst>
            </p:cNvPr>
            <p:cNvSpPr/>
            <p:nvPr/>
          </p:nvSpPr>
          <p:spPr>
            <a:xfrm flipV="1">
              <a:off x="4535815" y="4341450"/>
              <a:ext cx="873790" cy="1079451"/>
            </a:xfrm>
            <a:prstGeom prst="rtTriangle">
              <a:avLst/>
            </a:prstGeom>
            <a:solidFill>
              <a:schemeClr val="accent4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D0BEBA-3135-C04E-BFA1-C0ECD7FCEF44}"/>
                </a:ext>
              </a:extLst>
            </p:cNvPr>
            <p:cNvSpPr/>
            <p:nvPr/>
          </p:nvSpPr>
          <p:spPr>
            <a:xfrm>
              <a:off x="4134881" y="4338548"/>
              <a:ext cx="401625" cy="107162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oogle Shape;594;p33">
              <a:extLst>
                <a:ext uri="{FF2B5EF4-FFF2-40B4-BE49-F238E27FC236}">
                  <a16:creationId xmlns:a16="http://schemas.microsoft.com/office/drawing/2014/main" id="{ED828268-9F89-034D-80F9-418AE32B1205}"/>
                </a:ext>
              </a:extLst>
            </p:cNvPr>
            <p:cNvSpPr/>
            <p:nvPr/>
          </p:nvSpPr>
          <p:spPr>
            <a:xfrm>
              <a:off x="4858583" y="4414408"/>
              <a:ext cx="124080" cy="1147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03;p33">
              <a:extLst>
                <a:ext uri="{FF2B5EF4-FFF2-40B4-BE49-F238E27FC236}">
                  <a16:creationId xmlns:a16="http://schemas.microsoft.com/office/drawing/2014/main" id="{9B811F67-DC86-1248-93C6-87D665146452}"/>
                </a:ext>
              </a:extLst>
            </p:cNvPr>
            <p:cNvSpPr/>
            <p:nvPr/>
          </p:nvSpPr>
          <p:spPr>
            <a:xfrm>
              <a:off x="4435004" y="4994713"/>
              <a:ext cx="124080" cy="11477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94;p33">
              <a:extLst>
                <a:ext uri="{FF2B5EF4-FFF2-40B4-BE49-F238E27FC236}">
                  <a16:creationId xmlns:a16="http://schemas.microsoft.com/office/drawing/2014/main" id="{2C598F46-2CCA-0741-AB3C-680D4024B513}"/>
                </a:ext>
              </a:extLst>
            </p:cNvPr>
            <p:cNvSpPr/>
            <p:nvPr/>
          </p:nvSpPr>
          <p:spPr>
            <a:xfrm>
              <a:off x="4388625" y="4602595"/>
              <a:ext cx="124080" cy="1147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8023509-9810-FE4E-A205-4110BC79DF9C}"/>
                </a:ext>
              </a:extLst>
            </p:cNvPr>
            <p:cNvSpPr/>
            <p:nvPr/>
          </p:nvSpPr>
          <p:spPr>
            <a:xfrm>
              <a:off x="8998153" y="5135829"/>
              <a:ext cx="276516" cy="27651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oogle Shape;586;p33">
              <a:extLst>
                <a:ext uri="{FF2B5EF4-FFF2-40B4-BE49-F238E27FC236}">
                  <a16:creationId xmlns:a16="http://schemas.microsoft.com/office/drawing/2014/main" id="{8F985C68-D2F0-9D40-B6DC-8B73ABD48CA6}"/>
                </a:ext>
              </a:extLst>
            </p:cNvPr>
            <p:cNvSpPr txBox="1"/>
            <p:nvPr/>
          </p:nvSpPr>
          <p:spPr>
            <a:xfrm>
              <a:off x="7598031" y="4571048"/>
              <a:ext cx="651643" cy="42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Good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BEC0FD32-0F0A-D941-9834-D17BADEA8CE3}"/>
                    </a:ext>
                  </a:extLst>
                </p:cNvPr>
                <p:cNvSpPr/>
                <p:nvPr/>
              </p:nvSpPr>
              <p:spPr>
                <a:xfrm>
                  <a:off x="6642283" y="3524380"/>
                  <a:ext cx="442172" cy="238686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𝜴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000" b="1" i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BEC0FD32-0F0A-D941-9834-D17BADEA8C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283" y="3524380"/>
                  <a:ext cx="442172" cy="2386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2DA23DF-9628-D44D-9492-4807DD3E4F4C}"/>
                    </a:ext>
                  </a:extLst>
                </p:cNvPr>
                <p:cNvSpPr/>
                <p:nvPr/>
              </p:nvSpPr>
              <p:spPr>
                <a:xfrm>
                  <a:off x="9748610" y="4317816"/>
                  <a:ext cx="429348" cy="2386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2DA23DF-9628-D44D-9492-4807DD3E4F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8610" y="4317816"/>
                  <a:ext cx="429348" cy="2386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75237BA-ED87-3944-A87E-AED19394DA22}"/>
                    </a:ext>
                  </a:extLst>
                </p:cNvPr>
                <p:cNvSpPr/>
                <p:nvPr/>
              </p:nvSpPr>
              <p:spPr>
                <a:xfrm>
                  <a:off x="5371659" y="3538896"/>
                  <a:ext cx="442172" cy="238686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𝜴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75237BA-ED87-3944-A87E-AED19394DA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659" y="3538896"/>
                  <a:ext cx="442172" cy="2386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5792A5F-AF7F-3048-9879-6D49F2470B7A}"/>
                    </a:ext>
                  </a:extLst>
                </p:cNvPr>
                <p:cNvSpPr/>
                <p:nvPr/>
              </p:nvSpPr>
              <p:spPr>
                <a:xfrm>
                  <a:off x="4154378" y="5126459"/>
                  <a:ext cx="442172" cy="238686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𝜴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2000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5792A5F-AF7F-3048-9879-6D49F2470B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378" y="5126459"/>
                  <a:ext cx="442172" cy="238686"/>
                </a:xfrm>
                <a:prstGeom prst="rect">
                  <a:avLst/>
                </a:prstGeom>
                <a:blipFill>
                  <a:blip r:embed="rId10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7A52A9A-0C88-D945-8C0F-E2388B45F415}"/>
                    </a:ext>
                  </a:extLst>
                </p:cNvPr>
                <p:cNvSpPr/>
                <p:nvPr/>
              </p:nvSpPr>
              <p:spPr>
                <a:xfrm>
                  <a:off x="7696072" y="5131342"/>
                  <a:ext cx="429348" cy="2386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7A52A9A-0C88-D945-8C0F-E2388B45F4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072" y="5131342"/>
                  <a:ext cx="429348" cy="2386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A47EE3D3-3DD6-5542-9928-2A0A3D09A527}"/>
                    </a:ext>
                  </a:extLst>
                </p:cNvPr>
                <p:cNvSpPr/>
                <p:nvPr/>
              </p:nvSpPr>
              <p:spPr>
                <a:xfrm>
                  <a:off x="8649237" y="5113069"/>
                  <a:ext cx="429348" cy="2386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A47EE3D3-3DD6-5542-9928-2A0A3D09A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9237" y="5113069"/>
                  <a:ext cx="429348" cy="2386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80B23B81-4233-764F-BBE5-42D0ECC618F8}"/>
                    </a:ext>
                  </a:extLst>
                </p:cNvPr>
                <p:cNvSpPr/>
                <p:nvPr/>
              </p:nvSpPr>
              <p:spPr>
                <a:xfrm>
                  <a:off x="8210543" y="4313287"/>
                  <a:ext cx="425181" cy="2386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80B23B81-4233-764F-BBE5-42D0ECC618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543" y="4313287"/>
                  <a:ext cx="425181" cy="2386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3525D3C-3008-6047-A6DD-E116CF8999EA}"/>
                    </a:ext>
                  </a:extLst>
                </p:cNvPr>
                <p:cNvSpPr/>
                <p:nvPr/>
              </p:nvSpPr>
              <p:spPr>
                <a:xfrm>
                  <a:off x="9321814" y="3440758"/>
                  <a:ext cx="346570" cy="2386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Ω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3525D3C-3008-6047-A6DD-E116CF899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814" y="3440758"/>
                  <a:ext cx="346570" cy="2386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Google Shape;569;p33">
              <a:extLst>
                <a:ext uri="{FF2B5EF4-FFF2-40B4-BE49-F238E27FC236}">
                  <a16:creationId xmlns:a16="http://schemas.microsoft.com/office/drawing/2014/main" id="{506EEDCB-2F69-294A-B069-B42C59301B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3020" y="3765163"/>
              <a:ext cx="256606" cy="41397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ys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7" name="Google Shape;569;p33">
              <a:extLst>
                <a:ext uri="{FF2B5EF4-FFF2-40B4-BE49-F238E27FC236}">
                  <a16:creationId xmlns:a16="http://schemas.microsoft.com/office/drawing/2014/main" id="{FA781BD5-0394-3A40-8578-5B63F4CF5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0434" y="4618524"/>
              <a:ext cx="281989" cy="411161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ys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8" name="Google Shape;569;p33">
              <a:extLst>
                <a:ext uri="{FF2B5EF4-FFF2-40B4-BE49-F238E27FC236}">
                  <a16:creationId xmlns:a16="http://schemas.microsoft.com/office/drawing/2014/main" id="{95AFDB0F-1D9E-6D49-8D79-AD36E9322DB3}"/>
                </a:ext>
              </a:extLst>
            </p:cNvPr>
            <p:cNvCxnSpPr>
              <a:cxnSpLocks/>
            </p:cNvCxnSpPr>
            <p:nvPr/>
          </p:nvCxnSpPr>
          <p:spPr>
            <a:xfrm>
              <a:off x="9429514" y="3769733"/>
              <a:ext cx="191809" cy="357357"/>
            </a:xfrm>
            <a:prstGeom prst="straightConnector1">
              <a:avLst/>
            </a:prstGeom>
            <a:noFill/>
            <a:ln w="19050" cap="flat" cmpd="sng">
              <a:solidFill>
                <a:schemeClr val="accent1">
                  <a:lumMod val="75000"/>
                </a:schemeClr>
              </a:solidFill>
              <a:prstDash val="sys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9" name="Google Shape;569;p33">
              <a:extLst>
                <a:ext uri="{FF2B5EF4-FFF2-40B4-BE49-F238E27FC236}">
                  <a16:creationId xmlns:a16="http://schemas.microsoft.com/office/drawing/2014/main" id="{F59D5200-9A08-544F-AF60-DBC882C9D41F}"/>
                </a:ext>
              </a:extLst>
            </p:cNvPr>
            <p:cNvCxnSpPr>
              <a:cxnSpLocks/>
            </p:cNvCxnSpPr>
            <p:nvPr/>
          </p:nvCxnSpPr>
          <p:spPr>
            <a:xfrm>
              <a:off x="8873216" y="4659982"/>
              <a:ext cx="225325" cy="317822"/>
            </a:xfrm>
            <a:prstGeom prst="straightConnector1">
              <a:avLst/>
            </a:prstGeom>
            <a:noFill/>
            <a:ln w="19050" cap="flat" cmpd="sng">
              <a:solidFill>
                <a:schemeClr val="accent1">
                  <a:lumMod val="75000"/>
                </a:schemeClr>
              </a:solidFill>
              <a:prstDash val="sys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0" name="Google Shape;569;p33">
              <a:extLst>
                <a:ext uri="{FF2B5EF4-FFF2-40B4-BE49-F238E27FC236}">
                  <a16:creationId xmlns:a16="http://schemas.microsoft.com/office/drawing/2014/main" id="{CD850DFD-9777-4445-93CE-CEDF89E1F85B}"/>
                </a:ext>
              </a:extLst>
            </p:cNvPr>
            <p:cNvCxnSpPr>
              <a:cxnSpLocks/>
            </p:cNvCxnSpPr>
            <p:nvPr/>
          </p:nvCxnSpPr>
          <p:spPr>
            <a:xfrm>
              <a:off x="9577399" y="5103951"/>
              <a:ext cx="388483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ys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" name="Google Shape;569;p33">
              <a:extLst>
                <a:ext uri="{FF2B5EF4-FFF2-40B4-BE49-F238E27FC236}">
                  <a16:creationId xmlns:a16="http://schemas.microsoft.com/office/drawing/2014/main" id="{B643DC04-9C52-A84E-B3FF-54D622F4EA9E}"/>
                </a:ext>
              </a:extLst>
            </p:cNvPr>
            <p:cNvCxnSpPr>
              <a:cxnSpLocks/>
            </p:cNvCxnSpPr>
            <p:nvPr/>
          </p:nvCxnSpPr>
          <p:spPr>
            <a:xfrm>
              <a:off x="9577399" y="5262130"/>
              <a:ext cx="388483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>
                  <a:lumMod val="75000"/>
                </a:schemeClr>
              </a:solidFill>
              <a:prstDash val="sys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82" name="Google Shape;586;p33">
              <a:extLst>
                <a:ext uri="{FF2B5EF4-FFF2-40B4-BE49-F238E27FC236}">
                  <a16:creationId xmlns:a16="http://schemas.microsoft.com/office/drawing/2014/main" id="{186E539F-ECD6-294C-BDDE-B3A9941D377C}"/>
                </a:ext>
              </a:extLst>
            </p:cNvPr>
            <p:cNvSpPr txBox="1"/>
            <p:nvPr/>
          </p:nvSpPr>
          <p:spPr>
            <a:xfrm>
              <a:off x="9901252" y="4959162"/>
              <a:ext cx="947268" cy="23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Exploitation</a:t>
              </a:r>
              <a:endParaRPr sz="2000" dirty="0"/>
            </a:p>
          </p:txBody>
        </p:sp>
        <p:sp>
          <p:nvSpPr>
            <p:cNvPr id="83" name="Google Shape;586;p33">
              <a:extLst>
                <a:ext uri="{FF2B5EF4-FFF2-40B4-BE49-F238E27FC236}">
                  <a16:creationId xmlns:a16="http://schemas.microsoft.com/office/drawing/2014/main" id="{D65D1F70-03C1-CB48-9A8D-0DCE398B9759}"/>
                </a:ext>
              </a:extLst>
            </p:cNvPr>
            <p:cNvSpPr txBox="1"/>
            <p:nvPr/>
          </p:nvSpPr>
          <p:spPr>
            <a:xfrm>
              <a:off x="9882000" y="5135829"/>
              <a:ext cx="947268" cy="23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Exploration</a:t>
              </a:r>
              <a:endParaRPr sz="2000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0788D3D0-7B1F-3C48-8F87-087130647C7C}"/>
              </a:ext>
            </a:extLst>
          </p:cNvPr>
          <p:cNvSpPr txBox="1"/>
          <p:nvPr/>
        </p:nvSpPr>
        <p:spPr>
          <a:xfrm>
            <a:off x="8729663" y="2047624"/>
            <a:ext cx="3769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Monte Carlo Tree Search</a:t>
            </a:r>
          </a:p>
        </p:txBody>
      </p:sp>
      <p:sp>
        <p:nvSpPr>
          <p:cNvPr id="85" name="Google Shape;587;p33">
            <a:extLst>
              <a:ext uri="{FF2B5EF4-FFF2-40B4-BE49-F238E27FC236}">
                <a16:creationId xmlns:a16="http://schemas.microsoft.com/office/drawing/2014/main" id="{B8DF03C9-AB22-D849-888C-9CF17D26CBDE}"/>
              </a:ext>
            </a:extLst>
          </p:cNvPr>
          <p:cNvSpPr txBox="1"/>
          <p:nvPr/>
        </p:nvSpPr>
        <p:spPr>
          <a:xfrm>
            <a:off x="10602182" y="5190685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221874-C32F-8C43-9842-8C479382C409}"/>
              </a:ext>
            </a:extLst>
          </p:cNvPr>
          <p:cNvSpPr/>
          <p:nvPr/>
        </p:nvSpPr>
        <p:spPr>
          <a:xfrm>
            <a:off x="385763" y="2047624"/>
            <a:ext cx="7515225" cy="56676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0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Region</a:t>
            </a:r>
          </a:p>
        </p:txBody>
      </p:sp>
      <p:cxnSp>
        <p:nvCxnSpPr>
          <p:cNvPr id="22" name="Google Shape;569;p33">
            <a:extLst>
              <a:ext uri="{FF2B5EF4-FFF2-40B4-BE49-F238E27FC236}">
                <a16:creationId xmlns:a16="http://schemas.microsoft.com/office/drawing/2014/main" id="{C1A5C2FE-906F-1E43-A667-F9C025B920E2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" name="Google Shape;570;p33">
            <a:extLst>
              <a:ext uri="{FF2B5EF4-FFF2-40B4-BE49-F238E27FC236}">
                <a16:creationId xmlns:a16="http://schemas.microsoft.com/office/drawing/2014/main" id="{4010B945-B3A8-D144-88ED-AFA8A298AE49}"/>
              </a:ext>
            </a:extLst>
          </p:cNvPr>
          <p:cNvCxnSpPr>
            <a:cxnSpLocks/>
            <a:stCxn id="54" idx="5"/>
            <a:endCxn id="57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" name="Google Shape;571;p33">
            <a:extLst>
              <a:ext uri="{FF2B5EF4-FFF2-40B4-BE49-F238E27FC236}">
                <a16:creationId xmlns:a16="http://schemas.microsoft.com/office/drawing/2014/main" id="{83FAD899-3419-F742-ABE0-23B3BCAF61DD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" name="Google Shape;579;p33">
            <a:extLst>
              <a:ext uri="{FF2B5EF4-FFF2-40B4-BE49-F238E27FC236}">
                <a16:creationId xmlns:a16="http://schemas.microsoft.com/office/drawing/2014/main" id="{8D297D23-5671-C14F-9DC5-AEA7E59FFFE9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" name="Google Shape;586;p33">
            <a:extLst>
              <a:ext uri="{FF2B5EF4-FFF2-40B4-BE49-F238E27FC236}">
                <a16:creationId xmlns:a16="http://schemas.microsoft.com/office/drawing/2014/main" id="{254A4B9C-B05C-7140-9419-1B220F09C5FE}"/>
              </a:ext>
            </a:extLst>
          </p:cNvPr>
          <p:cNvSpPr txBox="1"/>
          <p:nvPr/>
        </p:nvSpPr>
        <p:spPr>
          <a:xfrm>
            <a:off x="9157552" y="3709087"/>
            <a:ext cx="104244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27" name="Google Shape;587;p33">
            <a:extLst>
              <a:ext uri="{FF2B5EF4-FFF2-40B4-BE49-F238E27FC236}">
                <a16:creationId xmlns:a16="http://schemas.microsoft.com/office/drawing/2014/main" id="{BA53A5CC-3006-E04B-81DA-C72C2CA10321}"/>
              </a:ext>
            </a:extLst>
          </p:cNvPr>
          <p:cNvSpPr txBox="1"/>
          <p:nvPr/>
        </p:nvSpPr>
        <p:spPr>
          <a:xfrm>
            <a:off x="11521775" y="3766167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C25C99-7044-154A-A938-318F6B045F96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EAD19B-A56C-9049-95D2-59CCE503EC85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1F3CF3-9D19-9F47-B1A9-693BF6590693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B9DBF7-9CDC-7746-A5FE-3FF2BD1746F4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587;p33">
            <a:extLst>
              <a:ext uri="{FF2B5EF4-FFF2-40B4-BE49-F238E27FC236}">
                <a16:creationId xmlns:a16="http://schemas.microsoft.com/office/drawing/2014/main" id="{354B5328-E4A6-D141-998A-012F0688B3EC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8023509-9810-FE4E-A205-4110BC79DF9C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586;p33">
            <a:extLst>
              <a:ext uri="{FF2B5EF4-FFF2-40B4-BE49-F238E27FC236}">
                <a16:creationId xmlns:a16="http://schemas.microsoft.com/office/drawing/2014/main" id="{8F985C68-D2F0-9D40-B6DC-8B73ABD48CA6}"/>
              </a:ext>
            </a:extLst>
          </p:cNvPr>
          <p:cNvSpPr txBox="1"/>
          <p:nvPr/>
        </p:nvSpPr>
        <p:spPr>
          <a:xfrm>
            <a:off x="8322937" y="5205657"/>
            <a:ext cx="10682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Google Shape;569;p33">
            <a:extLst>
              <a:ext uri="{FF2B5EF4-FFF2-40B4-BE49-F238E27FC236}">
                <a16:creationId xmlns:a16="http://schemas.microsoft.com/office/drawing/2014/main" id="{506EEDCB-2F69-294A-B069-B42C59301B6C}"/>
              </a:ext>
            </a:extLst>
          </p:cNvPr>
          <p:cNvCxnSpPr>
            <a:cxnSpLocks/>
          </p:cNvCxnSpPr>
          <p:nvPr/>
        </p:nvCxnSpPr>
        <p:spPr>
          <a:xfrm flipH="1">
            <a:off x="10150821" y="3854750"/>
            <a:ext cx="420673" cy="6939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7" name="Google Shape;569;p33">
            <a:extLst>
              <a:ext uri="{FF2B5EF4-FFF2-40B4-BE49-F238E27FC236}">
                <a16:creationId xmlns:a16="http://schemas.microsoft.com/office/drawing/2014/main" id="{FA781BD5-0394-3A40-8578-5B63F4CF53A5}"/>
              </a:ext>
            </a:extLst>
          </p:cNvPr>
          <p:cNvCxnSpPr>
            <a:cxnSpLocks/>
          </p:cNvCxnSpPr>
          <p:nvPr/>
        </p:nvCxnSpPr>
        <p:spPr>
          <a:xfrm flipH="1">
            <a:off x="9310501" y="5285241"/>
            <a:ext cx="462286" cy="68923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8" name="Google Shape;569;p33">
            <a:extLst>
              <a:ext uri="{FF2B5EF4-FFF2-40B4-BE49-F238E27FC236}">
                <a16:creationId xmlns:a16="http://schemas.microsoft.com/office/drawing/2014/main" id="{95AFDB0F-1D9E-6D49-8D79-AD36E9322DB3}"/>
              </a:ext>
            </a:extLst>
          </p:cNvPr>
          <p:cNvCxnSpPr>
            <a:cxnSpLocks/>
          </p:cNvCxnSpPr>
          <p:nvPr/>
        </p:nvCxnSpPr>
        <p:spPr>
          <a:xfrm>
            <a:off x="11325424" y="3862411"/>
            <a:ext cx="314447" cy="599039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9" name="Google Shape;569;p33">
            <a:extLst>
              <a:ext uri="{FF2B5EF4-FFF2-40B4-BE49-F238E27FC236}">
                <a16:creationId xmlns:a16="http://schemas.microsoft.com/office/drawing/2014/main" id="{F59D5200-9A08-544F-AF60-DBC882C9D41F}"/>
              </a:ext>
            </a:extLst>
          </p:cNvPr>
          <p:cNvCxnSpPr>
            <a:cxnSpLocks/>
          </p:cNvCxnSpPr>
          <p:nvPr/>
        </p:nvCxnSpPr>
        <p:spPr>
          <a:xfrm>
            <a:off x="10413443" y="5354737"/>
            <a:ext cx="369392" cy="532766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80" name="Google Shape;569;p33">
            <a:extLst>
              <a:ext uri="{FF2B5EF4-FFF2-40B4-BE49-F238E27FC236}">
                <a16:creationId xmlns:a16="http://schemas.microsoft.com/office/drawing/2014/main" id="{CD850DFD-9777-4445-93CE-CEDF89E1F85B}"/>
              </a:ext>
            </a:extLst>
          </p:cNvPr>
          <p:cNvCxnSpPr>
            <a:cxnSpLocks/>
          </p:cNvCxnSpPr>
          <p:nvPr/>
        </p:nvCxnSpPr>
        <p:spPr>
          <a:xfrm>
            <a:off x="11567862" y="6098964"/>
            <a:ext cx="63686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81" name="Google Shape;569;p33">
            <a:extLst>
              <a:ext uri="{FF2B5EF4-FFF2-40B4-BE49-F238E27FC236}">
                <a16:creationId xmlns:a16="http://schemas.microsoft.com/office/drawing/2014/main" id="{B643DC04-9C52-A84E-B3FF-54D622F4EA9E}"/>
              </a:ext>
            </a:extLst>
          </p:cNvPr>
          <p:cNvCxnSpPr>
            <a:cxnSpLocks/>
          </p:cNvCxnSpPr>
          <p:nvPr/>
        </p:nvCxnSpPr>
        <p:spPr>
          <a:xfrm>
            <a:off x="11567862" y="6364120"/>
            <a:ext cx="636869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82" name="Google Shape;586;p33">
            <a:extLst>
              <a:ext uri="{FF2B5EF4-FFF2-40B4-BE49-F238E27FC236}">
                <a16:creationId xmlns:a16="http://schemas.microsoft.com/office/drawing/2014/main" id="{186E539F-ECD6-294C-BDDE-B3A9941D377C}"/>
              </a:ext>
            </a:extLst>
          </p:cNvPr>
          <p:cNvSpPr txBox="1"/>
          <p:nvPr/>
        </p:nvSpPr>
        <p:spPr>
          <a:xfrm>
            <a:off x="12098779" y="5856254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sz="2000" dirty="0"/>
          </a:p>
        </p:txBody>
      </p:sp>
      <p:sp>
        <p:nvSpPr>
          <p:cNvPr id="83" name="Google Shape;586;p33">
            <a:extLst>
              <a:ext uri="{FF2B5EF4-FFF2-40B4-BE49-F238E27FC236}">
                <a16:creationId xmlns:a16="http://schemas.microsoft.com/office/drawing/2014/main" id="{D65D1F70-03C1-CB48-9A8D-0DCE398B9759}"/>
              </a:ext>
            </a:extLst>
          </p:cNvPr>
          <p:cNvSpPr txBox="1"/>
          <p:nvPr/>
        </p:nvSpPr>
        <p:spPr>
          <a:xfrm>
            <a:off x="12067218" y="6152401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88D3D0-7B1F-3C48-8F87-087130647C7C}"/>
              </a:ext>
            </a:extLst>
          </p:cNvPr>
          <p:cNvSpPr txBox="1"/>
          <p:nvPr/>
        </p:nvSpPr>
        <p:spPr>
          <a:xfrm>
            <a:off x="8729663" y="2047624"/>
            <a:ext cx="3769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Monte Carlo Tree Search</a:t>
            </a:r>
          </a:p>
        </p:txBody>
      </p:sp>
      <p:sp>
        <p:nvSpPr>
          <p:cNvPr id="85" name="Google Shape;587;p33">
            <a:extLst>
              <a:ext uri="{FF2B5EF4-FFF2-40B4-BE49-F238E27FC236}">
                <a16:creationId xmlns:a16="http://schemas.microsoft.com/office/drawing/2014/main" id="{B8DF03C9-AB22-D849-888C-9CF17D26CBDE}"/>
              </a:ext>
            </a:extLst>
          </p:cNvPr>
          <p:cNvSpPr txBox="1"/>
          <p:nvPr/>
        </p:nvSpPr>
        <p:spPr>
          <a:xfrm>
            <a:off x="10602182" y="5190685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5EDECCE1-EF0C-3A4C-B9E1-89B6C94A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66" y="2334425"/>
            <a:ext cx="7805262" cy="4930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Upper confidence bound (UCB)</a:t>
            </a:r>
          </a:p>
          <a:p>
            <a:r>
              <a:rPr lang="en-US" dirty="0"/>
              <a:t>Prefer less-visited nodes (explore)</a:t>
            </a:r>
          </a:p>
          <a:p>
            <a:r>
              <a:rPr lang="en-US" dirty="0"/>
              <a:t>Prefer higher values (exploit)</a:t>
            </a:r>
          </a:p>
          <a:p>
            <a:pPr marL="548640" lvl="1" indent="0">
              <a:buNone/>
            </a:pPr>
            <a:r>
              <a:rPr lang="en-US" dirty="0"/>
              <a:t>Important! How to define “higher”?</a:t>
            </a:r>
          </a:p>
          <a:p>
            <a:pPr marL="548640" lvl="1" indent="0">
              <a:buNone/>
            </a:pPr>
            <a:r>
              <a:rPr lang="en-US" dirty="0"/>
              <a:t>Mean             vs Max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01281EAD-D488-A641-8CE6-8FB3081758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226" t="-204"/>
          <a:stretch/>
        </p:blipFill>
        <p:spPr>
          <a:xfrm>
            <a:off x="2244528" y="5172548"/>
            <a:ext cx="1074722" cy="58499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70F87C5-C066-F549-B590-9FDE089CC7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226" t="-204"/>
          <a:stretch/>
        </p:blipFill>
        <p:spPr>
          <a:xfrm>
            <a:off x="4727543" y="5172548"/>
            <a:ext cx="1074722" cy="584994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116A4085-5DFD-9840-8D05-25A48561946D}"/>
              </a:ext>
            </a:extLst>
          </p:cNvPr>
          <p:cNvSpPr/>
          <p:nvPr/>
        </p:nvSpPr>
        <p:spPr>
          <a:xfrm>
            <a:off x="3739885" y="5118622"/>
            <a:ext cx="2228850" cy="685800"/>
          </a:xfrm>
          <a:prstGeom prst="ellipse">
            <a:avLst/>
          </a:prstGeom>
          <a:noFill/>
          <a:ln w="539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B1E6DC-873D-B344-8DA8-C88F7D35073C}"/>
              </a:ext>
            </a:extLst>
          </p:cNvPr>
          <p:cNvSpPr/>
          <p:nvPr/>
        </p:nvSpPr>
        <p:spPr>
          <a:xfrm>
            <a:off x="385763" y="3310948"/>
            <a:ext cx="7515225" cy="440430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6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Region</a:t>
            </a:r>
          </a:p>
        </p:txBody>
      </p:sp>
      <p:cxnSp>
        <p:nvCxnSpPr>
          <p:cNvPr id="22" name="Google Shape;569;p33">
            <a:extLst>
              <a:ext uri="{FF2B5EF4-FFF2-40B4-BE49-F238E27FC236}">
                <a16:creationId xmlns:a16="http://schemas.microsoft.com/office/drawing/2014/main" id="{C1A5C2FE-906F-1E43-A667-F9C025B920E2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" name="Google Shape;570;p33">
            <a:extLst>
              <a:ext uri="{FF2B5EF4-FFF2-40B4-BE49-F238E27FC236}">
                <a16:creationId xmlns:a16="http://schemas.microsoft.com/office/drawing/2014/main" id="{4010B945-B3A8-D144-88ED-AFA8A298AE49}"/>
              </a:ext>
            </a:extLst>
          </p:cNvPr>
          <p:cNvCxnSpPr>
            <a:cxnSpLocks/>
            <a:stCxn id="54" idx="5"/>
            <a:endCxn id="57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" name="Google Shape;571;p33">
            <a:extLst>
              <a:ext uri="{FF2B5EF4-FFF2-40B4-BE49-F238E27FC236}">
                <a16:creationId xmlns:a16="http://schemas.microsoft.com/office/drawing/2014/main" id="{83FAD899-3419-F742-ABE0-23B3BCAF61DD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" name="Google Shape;579;p33">
            <a:extLst>
              <a:ext uri="{FF2B5EF4-FFF2-40B4-BE49-F238E27FC236}">
                <a16:creationId xmlns:a16="http://schemas.microsoft.com/office/drawing/2014/main" id="{8D297D23-5671-C14F-9DC5-AEA7E59FFFE9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" name="Google Shape;586;p33">
            <a:extLst>
              <a:ext uri="{FF2B5EF4-FFF2-40B4-BE49-F238E27FC236}">
                <a16:creationId xmlns:a16="http://schemas.microsoft.com/office/drawing/2014/main" id="{254A4B9C-B05C-7140-9419-1B220F09C5FE}"/>
              </a:ext>
            </a:extLst>
          </p:cNvPr>
          <p:cNvSpPr txBox="1"/>
          <p:nvPr/>
        </p:nvSpPr>
        <p:spPr>
          <a:xfrm>
            <a:off x="9157552" y="3709087"/>
            <a:ext cx="104244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27" name="Google Shape;587;p33">
            <a:extLst>
              <a:ext uri="{FF2B5EF4-FFF2-40B4-BE49-F238E27FC236}">
                <a16:creationId xmlns:a16="http://schemas.microsoft.com/office/drawing/2014/main" id="{BA53A5CC-3006-E04B-81DA-C72C2CA10321}"/>
              </a:ext>
            </a:extLst>
          </p:cNvPr>
          <p:cNvSpPr txBox="1"/>
          <p:nvPr/>
        </p:nvSpPr>
        <p:spPr>
          <a:xfrm>
            <a:off x="11521775" y="3766167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C25C99-7044-154A-A938-318F6B045F96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EAD19B-A56C-9049-95D2-59CCE503EC85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1F3CF3-9D19-9F47-B1A9-693BF6590693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B9DBF7-9CDC-7746-A5FE-3FF2BD1746F4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587;p33">
            <a:extLst>
              <a:ext uri="{FF2B5EF4-FFF2-40B4-BE49-F238E27FC236}">
                <a16:creationId xmlns:a16="http://schemas.microsoft.com/office/drawing/2014/main" id="{354B5328-E4A6-D141-998A-012F0688B3EC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8023509-9810-FE4E-A205-4110BC79DF9C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586;p33">
            <a:extLst>
              <a:ext uri="{FF2B5EF4-FFF2-40B4-BE49-F238E27FC236}">
                <a16:creationId xmlns:a16="http://schemas.microsoft.com/office/drawing/2014/main" id="{8F985C68-D2F0-9D40-B6DC-8B73ABD48CA6}"/>
              </a:ext>
            </a:extLst>
          </p:cNvPr>
          <p:cNvSpPr txBox="1"/>
          <p:nvPr/>
        </p:nvSpPr>
        <p:spPr>
          <a:xfrm>
            <a:off x="8322937" y="5205657"/>
            <a:ext cx="10682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Google Shape;569;p33">
            <a:extLst>
              <a:ext uri="{FF2B5EF4-FFF2-40B4-BE49-F238E27FC236}">
                <a16:creationId xmlns:a16="http://schemas.microsoft.com/office/drawing/2014/main" id="{506EEDCB-2F69-294A-B069-B42C59301B6C}"/>
              </a:ext>
            </a:extLst>
          </p:cNvPr>
          <p:cNvCxnSpPr>
            <a:cxnSpLocks/>
          </p:cNvCxnSpPr>
          <p:nvPr/>
        </p:nvCxnSpPr>
        <p:spPr>
          <a:xfrm flipH="1">
            <a:off x="10150821" y="3854750"/>
            <a:ext cx="420673" cy="6939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7" name="Google Shape;569;p33">
            <a:extLst>
              <a:ext uri="{FF2B5EF4-FFF2-40B4-BE49-F238E27FC236}">
                <a16:creationId xmlns:a16="http://schemas.microsoft.com/office/drawing/2014/main" id="{FA781BD5-0394-3A40-8578-5B63F4CF53A5}"/>
              </a:ext>
            </a:extLst>
          </p:cNvPr>
          <p:cNvCxnSpPr>
            <a:cxnSpLocks/>
          </p:cNvCxnSpPr>
          <p:nvPr/>
        </p:nvCxnSpPr>
        <p:spPr>
          <a:xfrm flipH="1">
            <a:off x="9310501" y="5285241"/>
            <a:ext cx="462286" cy="68923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8" name="Google Shape;569;p33">
            <a:extLst>
              <a:ext uri="{FF2B5EF4-FFF2-40B4-BE49-F238E27FC236}">
                <a16:creationId xmlns:a16="http://schemas.microsoft.com/office/drawing/2014/main" id="{95AFDB0F-1D9E-6D49-8D79-AD36E9322DB3}"/>
              </a:ext>
            </a:extLst>
          </p:cNvPr>
          <p:cNvCxnSpPr>
            <a:cxnSpLocks/>
          </p:cNvCxnSpPr>
          <p:nvPr/>
        </p:nvCxnSpPr>
        <p:spPr>
          <a:xfrm>
            <a:off x="11325424" y="3862411"/>
            <a:ext cx="314447" cy="599039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9" name="Google Shape;569;p33">
            <a:extLst>
              <a:ext uri="{FF2B5EF4-FFF2-40B4-BE49-F238E27FC236}">
                <a16:creationId xmlns:a16="http://schemas.microsoft.com/office/drawing/2014/main" id="{F59D5200-9A08-544F-AF60-DBC882C9D41F}"/>
              </a:ext>
            </a:extLst>
          </p:cNvPr>
          <p:cNvCxnSpPr>
            <a:cxnSpLocks/>
          </p:cNvCxnSpPr>
          <p:nvPr/>
        </p:nvCxnSpPr>
        <p:spPr>
          <a:xfrm>
            <a:off x="10413443" y="5354737"/>
            <a:ext cx="369392" cy="532766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80" name="Google Shape;569;p33">
            <a:extLst>
              <a:ext uri="{FF2B5EF4-FFF2-40B4-BE49-F238E27FC236}">
                <a16:creationId xmlns:a16="http://schemas.microsoft.com/office/drawing/2014/main" id="{CD850DFD-9777-4445-93CE-CEDF89E1F85B}"/>
              </a:ext>
            </a:extLst>
          </p:cNvPr>
          <p:cNvCxnSpPr>
            <a:cxnSpLocks/>
          </p:cNvCxnSpPr>
          <p:nvPr/>
        </p:nvCxnSpPr>
        <p:spPr>
          <a:xfrm>
            <a:off x="11567862" y="6098964"/>
            <a:ext cx="63686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81" name="Google Shape;569;p33">
            <a:extLst>
              <a:ext uri="{FF2B5EF4-FFF2-40B4-BE49-F238E27FC236}">
                <a16:creationId xmlns:a16="http://schemas.microsoft.com/office/drawing/2014/main" id="{B643DC04-9C52-A84E-B3FF-54D622F4EA9E}"/>
              </a:ext>
            </a:extLst>
          </p:cNvPr>
          <p:cNvCxnSpPr>
            <a:cxnSpLocks/>
          </p:cNvCxnSpPr>
          <p:nvPr/>
        </p:nvCxnSpPr>
        <p:spPr>
          <a:xfrm>
            <a:off x="11567862" y="6364120"/>
            <a:ext cx="636869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82" name="Google Shape;586;p33">
            <a:extLst>
              <a:ext uri="{FF2B5EF4-FFF2-40B4-BE49-F238E27FC236}">
                <a16:creationId xmlns:a16="http://schemas.microsoft.com/office/drawing/2014/main" id="{186E539F-ECD6-294C-BDDE-B3A9941D377C}"/>
              </a:ext>
            </a:extLst>
          </p:cNvPr>
          <p:cNvSpPr txBox="1"/>
          <p:nvPr/>
        </p:nvSpPr>
        <p:spPr>
          <a:xfrm>
            <a:off x="12098779" y="5856254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sz="2000" dirty="0"/>
          </a:p>
        </p:txBody>
      </p:sp>
      <p:sp>
        <p:nvSpPr>
          <p:cNvPr id="83" name="Google Shape;586;p33">
            <a:extLst>
              <a:ext uri="{FF2B5EF4-FFF2-40B4-BE49-F238E27FC236}">
                <a16:creationId xmlns:a16="http://schemas.microsoft.com/office/drawing/2014/main" id="{D65D1F70-03C1-CB48-9A8D-0DCE398B9759}"/>
              </a:ext>
            </a:extLst>
          </p:cNvPr>
          <p:cNvSpPr txBox="1"/>
          <p:nvPr/>
        </p:nvSpPr>
        <p:spPr>
          <a:xfrm>
            <a:off x="12067218" y="6152401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88D3D0-7B1F-3C48-8F87-087130647C7C}"/>
              </a:ext>
            </a:extLst>
          </p:cNvPr>
          <p:cNvSpPr txBox="1"/>
          <p:nvPr/>
        </p:nvSpPr>
        <p:spPr>
          <a:xfrm>
            <a:off x="8729663" y="2047624"/>
            <a:ext cx="3769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Monte Carlo Tree Search</a:t>
            </a:r>
          </a:p>
        </p:txBody>
      </p:sp>
      <p:sp>
        <p:nvSpPr>
          <p:cNvPr id="85" name="Google Shape;587;p33">
            <a:extLst>
              <a:ext uri="{FF2B5EF4-FFF2-40B4-BE49-F238E27FC236}">
                <a16:creationId xmlns:a16="http://schemas.microsoft.com/office/drawing/2014/main" id="{B8DF03C9-AB22-D849-888C-9CF17D26CBDE}"/>
              </a:ext>
            </a:extLst>
          </p:cNvPr>
          <p:cNvSpPr txBox="1"/>
          <p:nvPr/>
        </p:nvSpPr>
        <p:spPr>
          <a:xfrm>
            <a:off x="10602182" y="5190685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5EDECCE1-EF0C-3A4C-B9E1-89B6C94A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66" y="2334425"/>
            <a:ext cx="7805262" cy="4930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Upper confidence bound (UCB)</a:t>
            </a:r>
          </a:p>
          <a:p>
            <a:r>
              <a:rPr lang="en-US" dirty="0"/>
              <a:t>Prefer less-visited nodes (explore)</a:t>
            </a:r>
          </a:p>
          <a:p>
            <a:r>
              <a:rPr lang="en-US" dirty="0"/>
              <a:t>Prefer higher values (exploit)</a:t>
            </a:r>
          </a:p>
          <a:p>
            <a:pPr marL="548640" lvl="1" indent="0">
              <a:buNone/>
            </a:pPr>
            <a:r>
              <a:rPr lang="en-US" dirty="0"/>
              <a:t>Important! How to define “higher”?</a:t>
            </a:r>
          </a:p>
          <a:p>
            <a:pPr marL="548640" lvl="1" indent="0">
              <a:buNone/>
            </a:pPr>
            <a:r>
              <a:rPr lang="en-US" dirty="0"/>
              <a:t>Mean             vs Max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01281EAD-D488-A641-8CE6-8FB3081758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226" t="-204"/>
          <a:stretch/>
        </p:blipFill>
        <p:spPr>
          <a:xfrm>
            <a:off x="2244528" y="5172548"/>
            <a:ext cx="1074722" cy="58499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70F87C5-C066-F549-B590-9FDE089CC7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226" t="-204"/>
          <a:stretch/>
        </p:blipFill>
        <p:spPr>
          <a:xfrm>
            <a:off x="4727543" y="5172548"/>
            <a:ext cx="1074722" cy="584994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116A4085-5DFD-9840-8D05-25A48561946D}"/>
              </a:ext>
            </a:extLst>
          </p:cNvPr>
          <p:cNvSpPr/>
          <p:nvPr/>
        </p:nvSpPr>
        <p:spPr>
          <a:xfrm>
            <a:off x="3739885" y="5118622"/>
            <a:ext cx="2228850" cy="685800"/>
          </a:xfrm>
          <a:prstGeom prst="ellipse">
            <a:avLst/>
          </a:prstGeom>
          <a:noFill/>
          <a:ln w="539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25FDE2-3F55-5B4B-A096-7B140947D607}"/>
              </a:ext>
            </a:extLst>
          </p:cNvPr>
          <p:cNvSpPr/>
          <p:nvPr/>
        </p:nvSpPr>
        <p:spPr>
          <a:xfrm>
            <a:off x="385763" y="3854750"/>
            <a:ext cx="7515225" cy="3860499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94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Region</a:t>
            </a:r>
          </a:p>
        </p:txBody>
      </p:sp>
      <p:cxnSp>
        <p:nvCxnSpPr>
          <p:cNvPr id="22" name="Google Shape;569;p33">
            <a:extLst>
              <a:ext uri="{FF2B5EF4-FFF2-40B4-BE49-F238E27FC236}">
                <a16:creationId xmlns:a16="http://schemas.microsoft.com/office/drawing/2014/main" id="{C1A5C2FE-906F-1E43-A667-F9C025B920E2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" name="Google Shape;570;p33">
            <a:extLst>
              <a:ext uri="{FF2B5EF4-FFF2-40B4-BE49-F238E27FC236}">
                <a16:creationId xmlns:a16="http://schemas.microsoft.com/office/drawing/2014/main" id="{4010B945-B3A8-D144-88ED-AFA8A298AE49}"/>
              </a:ext>
            </a:extLst>
          </p:cNvPr>
          <p:cNvCxnSpPr>
            <a:cxnSpLocks/>
            <a:stCxn id="54" idx="5"/>
            <a:endCxn id="57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" name="Google Shape;571;p33">
            <a:extLst>
              <a:ext uri="{FF2B5EF4-FFF2-40B4-BE49-F238E27FC236}">
                <a16:creationId xmlns:a16="http://schemas.microsoft.com/office/drawing/2014/main" id="{83FAD899-3419-F742-ABE0-23B3BCAF61DD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" name="Google Shape;579;p33">
            <a:extLst>
              <a:ext uri="{FF2B5EF4-FFF2-40B4-BE49-F238E27FC236}">
                <a16:creationId xmlns:a16="http://schemas.microsoft.com/office/drawing/2014/main" id="{8D297D23-5671-C14F-9DC5-AEA7E59FFFE9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" name="Google Shape;586;p33">
            <a:extLst>
              <a:ext uri="{FF2B5EF4-FFF2-40B4-BE49-F238E27FC236}">
                <a16:creationId xmlns:a16="http://schemas.microsoft.com/office/drawing/2014/main" id="{254A4B9C-B05C-7140-9419-1B220F09C5FE}"/>
              </a:ext>
            </a:extLst>
          </p:cNvPr>
          <p:cNvSpPr txBox="1"/>
          <p:nvPr/>
        </p:nvSpPr>
        <p:spPr>
          <a:xfrm>
            <a:off x="9157552" y="3709087"/>
            <a:ext cx="104244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27" name="Google Shape;587;p33">
            <a:extLst>
              <a:ext uri="{FF2B5EF4-FFF2-40B4-BE49-F238E27FC236}">
                <a16:creationId xmlns:a16="http://schemas.microsoft.com/office/drawing/2014/main" id="{BA53A5CC-3006-E04B-81DA-C72C2CA10321}"/>
              </a:ext>
            </a:extLst>
          </p:cNvPr>
          <p:cNvSpPr txBox="1"/>
          <p:nvPr/>
        </p:nvSpPr>
        <p:spPr>
          <a:xfrm>
            <a:off x="11521775" y="3766167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C25C99-7044-154A-A938-318F6B045F96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EAD19B-A56C-9049-95D2-59CCE503EC85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1F3CF3-9D19-9F47-B1A9-693BF6590693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B9DBF7-9CDC-7746-A5FE-3FF2BD1746F4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587;p33">
            <a:extLst>
              <a:ext uri="{FF2B5EF4-FFF2-40B4-BE49-F238E27FC236}">
                <a16:creationId xmlns:a16="http://schemas.microsoft.com/office/drawing/2014/main" id="{354B5328-E4A6-D141-998A-012F0688B3EC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8023509-9810-FE4E-A205-4110BC79DF9C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586;p33">
            <a:extLst>
              <a:ext uri="{FF2B5EF4-FFF2-40B4-BE49-F238E27FC236}">
                <a16:creationId xmlns:a16="http://schemas.microsoft.com/office/drawing/2014/main" id="{8F985C68-D2F0-9D40-B6DC-8B73ABD48CA6}"/>
              </a:ext>
            </a:extLst>
          </p:cNvPr>
          <p:cNvSpPr txBox="1"/>
          <p:nvPr/>
        </p:nvSpPr>
        <p:spPr>
          <a:xfrm>
            <a:off x="8322937" y="5205657"/>
            <a:ext cx="10682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Google Shape;569;p33">
            <a:extLst>
              <a:ext uri="{FF2B5EF4-FFF2-40B4-BE49-F238E27FC236}">
                <a16:creationId xmlns:a16="http://schemas.microsoft.com/office/drawing/2014/main" id="{506EEDCB-2F69-294A-B069-B42C59301B6C}"/>
              </a:ext>
            </a:extLst>
          </p:cNvPr>
          <p:cNvCxnSpPr>
            <a:cxnSpLocks/>
          </p:cNvCxnSpPr>
          <p:nvPr/>
        </p:nvCxnSpPr>
        <p:spPr>
          <a:xfrm flipH="1">
            <a:off x="10150821" y="3854750"/>
            <a:ext cx="420673" cy="6939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7" name="Google Shape;569;p33">
            <a:extLst>
              <a:ext uri="{FF2B5EF4-FFF2-40B4-BE49-F238E27FC236}">
                <a16:creationId xmlns:a16="http://schemas.microsoft.com/office/drawing/2014/main" id="{FA781BD5-0394-3A40-8578-5B63F4CF53A5}"/>
              </a:ext>
            </a:extLst>
          </p:cNvPr>
          <p:cNvCxnSpPr>
            <a:cxnSpLocks/>
          </p:cNvCxnSpPr>
          <p:nvPr/>
        </p:nvCxnSpPr>
        <p:spPr>
          <a:xfrm flipH="1">
            <a:off x="9310501" y="5285241"/>
            <a:ext cx="462286" cy="68923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8" name="Google Shape;569;p33">
            <a:extLst>
              <a:ext uri="{FF2B5EF4-FFF2-40B4-BE49-F238E27FC236}">
                <a16:creationId xmlns:a16="http://schemas.microsoft.com/office/drawing/2014/main" id="{95AFDB0F-1D9E-6D49-8D79-AD36E9322DB3}"/>
              </a:ext>
            </a:extLst>
          </p:cNvPr>
          <p:cNvCxnSpPr>
            <a:cxnSpLocks/>
          </p:cNvCxnSpPr>
          <p:nvPr/>
        </p:nvCxnSpPr>
        <p:spPr>
          <a:xfrm>
            <a:off x="11325424" y="3862411"/>
            <a:ext cx="314447" cy="599039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9" name="Google Shape;569;p33">
            <a:extLst>
              <a:ext uri="{FF2B5EF4-FFF2-40B4-BE49-F238E27FC236}">
                <a16:creationId xmlns:a16="http://schemas.microsoft.com/office/drawing/2014/main" id="{F59D5200-9A08-544F-AF60-DBC882C9D41F}"/>
              </a:ext>
            </a:extLst>
          </p:cNvPr>
          <p:cNvCxnSpPr>
            <a:cxnSpLocks/>
          </p:cNvCxnSpPr>
          <p:nvPr/>
        </p:nvCxnSpPr>
        <p:spPr>
          <a:xfrm>
            <a:off x="10413443" y="5354737"/>
            <a:ext cx="369392" cy="532766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80" name="Google Shape;569;p33">
            <a:extLst>
              <a:ext uri="{FF2B5EF4-FFF2-40B4-BE49-F238E27FC236}">
                <a16:creationId xmlns:a16="http://schemas.microsoft.com/office/drawing/2014/main" id="{CD850DFD-9777-4445-93CE-CEDF89E1F85B}"/>
              </a:ext>
            </a:extLst>
          </p:cNvPr>
          <p:cNvCxnSpPr>
            <a:cxnSpLocks/>
          </p:cNvCxnSpPr>
          <p:nvPr/>
        </p:nvCxnSpPr>
        <p:spPr>
          <a:xfrm>
            <a:off x="11567862" y="6098964"/>
            <a:ext cx="63686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81" name="Google Shape;569;p33">
            <a:extLst>
              <a:ext uri="{FF2B5EF4-FFF2-40B4-BE49-F238E27FC236}">
                <a16:creationId xmlns:a16="http://schemas.microsoft.com/office/drawing/2014/main" id="{B643DC04-9C52-A84E-B3FF-54D622F4EA9E}"/>
              </a:ext>
            </a:extLst>
          </p:cNvPr>
          <p:cNvCxnSpPr>
            <a:cxnSpLocks/>
          </p:cNvCxnSpPr>
          <p:nvPr/>
        </p:nvCxnSpPr>
        <p:spPr>
          <a:xfrm>
            <a:off x="11567862" y="6364120"/>
            <a:ext cx="636869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82" name="Google Shape;586;p33">
            <a:extLst>
              <a:ext uri="{FF2B5EF4-FFF2-40B4-BE49-F238E27FC236}">
                <a16:creationId xmlns:a16="http://schemas.microsoft.com/office/drawing/2014/main" id="{186E539F-ECD6-294C-BDDE-B3A9941D377C}"/>
              </a:ext>
            </a:extLst>
          </p:cNvPr>
          <p:cNvSpPr txBox="1"/>
          <p:nvPr/>
        </p:nvSpPr>
        <p:spPr>
          <a:xfrm>
            <a:off x="12098779" y="5856254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sz="2000" dirty="0"/>
          </a:p>
        </p:txBody>
      </p:sp>
      <p:sp>
        <p:nvSpPr>
          <p:cNvPr id="83" name="Google Shape;586;p33">
            <a:extLst>
              <a:ext uri="{FF2B5EF4-FFF2-40B4-BE49-F238E27FC236}">
                <a16:creationId xmlns:a16="http://schemas.microsoft.com/office/drawing/2014/main" id="{D65D1F70-03C1-CB48-9A8D-0DCE398B9759}"/>
              </a:ext>
            </a:extLst>
          </p:cNvPr>
          <p:cNvSpPr txBox="1"/>
          <p:nvPr/>
        </p:nvSpPr>
        <p:spPr>
          <a:xfrm>
            <a:off x="12067218" y="6152401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88D3D0-7B1F-3C48-8F87-087130647C7C}"/>
              </a:ext>
            </a:extLst>
          </p:cNvPr>
          <p:cNvSpPr txBox="1"/>
          <p:nvPr/>
        </p:nvSpPr>
        <p:spPr>
          <a:xfrm>
            <a:off x="8729663" y="2047624"/>
            <a:ext cx="3769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Monte Carlo Tree Search</a:t>
            </a:r>
          </a:p>
        </p:txBody>
      </p:sp>
      <p:sp>
        <p:nvSpPr>
          <p:cNvPr id="85" name="Google Shape;587;p33">
            <a:extLst>
              <a:ext uri="{FF2B5EF4-FFF2-40B4-BE49-F238E27FC236}">
                <a16:creationId xmlns:a16="http://schemas.microsoft.com/office/drawing/2014/main" id="{B8DF03C9-AB22-D849-888C-9CF17D26CBDE}"/>
              </a:ext>
            </a:extLst>
          </p:cNvPr>
          <p:cNvSpPr txBox="1"/>
          <p:nvPr/>
        </p:nvSpPr>
        <p:spPr>
          <a:xfrm>
            <a:off x="10602182" y="5190685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5EDECCE1-EF0C-3A4C-B9E1-89B6C94A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66" y="2334425"/>
            <a:ext cx="7805262" cy="4930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Upper confidence bound (UCB)</a:t>
            </a:r>
          </a:p>
          <a:p>
            <a:r>
              <a:rPr lang="en-US" dirty="0"/>
              <a:t>Prefer less-visited nodes (explore)</a:t>
            </a:r>
          </a:p>
          <a:p>
            <a:r>
              <a:rPr lang="en-US" dirty="0"/>
              <a:t>Prefer higher values (exploit)</a:t>
            </a:r>
          </a:p>
          <a:p>
            <a:pPr marL="548640" lvl="1" indent="0">
              <a:buNone/>
            </a:pPr>
            <a:r>
              <a:rPr lang="en-US" dirty="0"/>
              <a:t>Important! How to define “higher”?</a:t>
            </a:r>
          </a:p>
          <a:p>
            <a:pPr marL="548640" lvl="1" indent="0">
              <a:buNone/>
            </a:pPr>
            <a:r>
              <a:rPr lang="en-US" dirty="0"/>
              <a:t>Mean             vs Max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01281EAD-D488-A641-8CE6-8FB3081758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226" t="-204"/>
          <a:stretch/>
        </p:blipFill>
        <p:spPr>
          <a:xfrm>
            <a:off x="2244528" y="5172548"/>
            <a:ext cx="1074722" cy="58499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70F87C5-C066-F549-B590-9FDE089CC7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226" t="-204"/>
          <a:stretch/>
        </p:blipFill>
        <p:spPr>
          <a:xfrm>
            <a:off x="4727543" y="5172548"/>
            <a:ext cx="1074722" cy="584994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116A4085-5DFD-9840-8D05-25A48561946D}"/>
              </a:ext>
            </a:extLst>
          </p:cNvPr>
          <p:cNvSpPr/>
          <p:nvPr/>
        </p:nvSpPr>
        <p:spPr>
          <a:xfrm>
            <a:off x="3739885" y="5118622"/>
            <a:ext cx="2228850" cy="685800"/>
          </a:xfrm>
          <a:prstGeom prst="ellipse">
            <a:avLst/>
          </a:prstGeom>
          <a:noFill/>
          <a:ln w="539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F76F86-C33F-AA47-AB49-3D5C589AEFC7}"/>
              </a:ext>
            </a:extLst>
          </p:cNvPr>
          <p:cNvSpPr/>
          <p:nvPr/>
        </p:nvSpPr>
        <p:spPr>
          <a:xfrm>
            <a:off x="385763" y="4548699"/>
            <a:ext cx="7515225" cy="316655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35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Region</a:t>
            </a:r>
          </a:p>
        </p:txBody>
      </p:sp>
      <p:cxnSp>
        <p:nvCxnSpPr>
          <p:cNvPr id="22" name="Google Shape;569;p33">
            <a:extLst>
              <a:ext uri="{FF2B5EF4-FFF2-40B4-BE49-F238E27FC236}">
                <a16:creationId xmlns:a16="http://schemas.microsoft.com/office/drawing/2014/main" id="{C1A5C2FE-906F-1E43-A667-F9C025B920E2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" name="Google Shape;570;p33">
            <a:extLst>
              <a:ext uri="{FF2B5EF4-FFF2-40B4-BE49-F238E27FC236}">
                <a16:creationId xmlns:a16="http://schemas.microsoft.com/office/drawing/2014/main" id="{4010B945-B3A8-D144-88ED-AFA8A298AE49}"/>
              </a:ext>
            </a:extLst>
          </p:cNvPr>
          <p:cNvCxnSpPr>
            <a:cxnSpLocks/>
            <a:stCxn id="54" idx="5"/>
            <a:endCxn id="57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" name="Google Shape;571;p33">
            <a:extLst>
              <a:ext uri="{FF2B5EF4-FFF2-40B4-BE49-F238E27FC236}">
                <a16:creationId xmlns:a16="http://schemas.microsoft.com/office/drawing/2014/main" id="{83FAD899-3419-F742-ABE0-23B3BCAF61DD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" name="Google Shape;579;p33">
            <a:extLst>
              <a:ext uri="{FF2B5EF4-FFF2-40B4-BE49-F238E27FC236}">
                <a16:creationId xmlns:a16="http://schemas.microsoft.com/office/drawing/2014/main" id="{8D297D23-5671-C14F-9DC5-AEA7E59FFFE9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" name="Google Shape;586;p33">
            <a:extLst>
              <a:ext uri="{FF2B5EF4-FFF2-40B4-BE49-F238E27FC236}">
                <a16:creationId xmlns:a16="http://schemas.microsoft.com/office/drawing/2014/main" id="{254A4B9C-B05C-7140-9419-1B220F09C5FE}"/>
              </a:ext>
            </a:extLst>
          </p:cNvPr>
          <p:cNvSpPr txBox="1"/>
          <p:nvPr/>
        </p:nvSpPr>
        <p:spPr>
          <a:xfrm>
            <a:off x="9157552" y="3709087"/>
            <a:ext cx="104244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27" name="Google Shape;587;p33">
            <a:extLst>
              <a:ext uri="{FF2B5EF4-FFF2-40B4-BE49-F238E27FC236}">
                <a16:creationId xmlns:a16="http://schemas.microsoft.com/office/drawing/2014/main" id="{BA53A5CC-3006-E04B-81DA-C72C2CA10321}"/>
              </a:ext>
            </a:extLst>
          </p:cNvPr>
          <p:cNvSpPr txBox="1"/>
          <p:nvPr/>
        </p:nvSpPr>
        <p:spPr>
          <a:xfrm>
            <a:off x="11521775" y="3766167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C25C99-7044-154A-A938-318F6B045F96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EAD19B-A56C-9049-95D2-59CCE503EC85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1F3CF3-9D19-9F47-B1A9-693BF6590693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B9DBF7-9CDC-7746-A5FE-3FF2BD1746F4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587;p33">
            <a:extLst>
              <a:ext uri="{FF2B5EF4-FFF2-40B4-BE49-F238E27FC236}">
                <a16:creationId xmlns:a16="http://schemas.microsoft.com/office/drawing/2014/main" id="{354B5328-E4A6-D141-998A-012F0688B3EC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8023509-9810-FE4E-A205-4110BC79DF9C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586;p33">
            <a:extLst>
              <a:ext uri="{FF2B5EF4-FFF2-40B4-BE49-F238E27FC236}">
                <a16:creationId xmlns:a16="http://schemas.microsoft.com/office/drawing/2014/main" id="{8F985C68-D2F0-9D40-B6DC-8B73ABD48CA6}"/>
              </a:ext>
            </a:extLst>
          </p:cNvPr>
          <p:cNvSpPr txBox="1"/>
          <p:nvPr/>
        </p:nvSpPr>
        <p:spPr>
          <a:xfrm>
            <a:off x="8322937" y="5205657"/>
            <a:ext cx="10682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Google Shape;569;p33">
            <a:extLst>
              <a:ext uri="{FF2B5EF4-FFF2-40B4-BE49-F238E27FC236}">
                <a16:creationId xmlns:a16="http://schemas.microsoft.com/office/drawing/2014/main" id="{506EEDCB-2F69-294A-B069-B42C59301B6C}"/>
              </a:ext>
            </a:extLst>
          </p:cNvPr>
          <p:cNvCxnSpPr>
            <a:cxnSpLocks/>
          </p:cNvCxnSpPr>
          <p:nvPr/>
        </p:nvCxnSpPr>
        <p:spPr>
          <a:xfrm flipH="1">
            <a:off x="10150821" y="3854750"/>
            <a:ext cx="420673" cy="6939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7" name="Google Shape;569;p33">
            <a:extLst>
              <a:ext uri="{FF2B5EF4-FFF2-40B4-BE49-F238E27FC236}">
                <a16:creationId xmlns:a16="http://schemas.microsoft.com/office/drawing/2014/main" id="{FA781BD5-0394-3A40-8578-5B63F4CF53A5}"/>
              </a:ext>
            </a:extLst>
          </p:cNvPr>
          <p:cNvCxnSpPr>
            <a:cxnSpLocks/>
          </p:cNvCxnSpPr>
          <p:nvPr/>
        </p:nvCxnSpPr>
        <p:spPr>
          <a:xfrm flipH="1">
            <a:off x="9310501" y="5285241"/>
            <a:ext cx="462286" cy="68923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8" name="Google Shape;569;p33">
            <a:extLst>
              <a:ext uri="{FF2B5EF4-FFF2-40B4-BE49-F238E27FC236}">
                <a16:creationId xmlns:a16="http://schemas.microsoft.com/office/drawing/2014/main" id="{95AFDB0F-1D9E-6D49-8D79-AD36E9322DB3}"/>
              </a:ext>
            </a:extLst>
          </p:cNvPr>
          <p:cNvCxnSpPr>
            <a:cxnSpLocks/>
          </p:cNvCxnSpPr>
          <p:nvPr/>
        </p:nvCxnSpPr>
        <p:spPr>
          <a:xfrm>
            <a:off x="11325424" y="3862411"/>
            <a:ext cx="314447" cy="599039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9" name="Google Shape;569;p33">
            <a:extLst>
              <a:ext uri="{FF2B5EF4-FFF2-40B4-BE49-F238E27FC236}">
                <a16:creationId xmlns:a16="http://schemas.microsoft.com/office/drawing/2014/main" id="{F59D5200-9A08-544F-AF60-DBC882C9D41F}"/>
              </a:ext>
            </a:extLst>
          </p:cNvPr>
          <p:cNvCxnSpPr>
            <a:cxnSpLocks/>
          </p:cNvCxnSpPr>
          <p:nvPr/>
        </p:nvCxnSpPr>
        <p:spPr>
          <a:xfrm>
            <a:off x="10413443" y="5354737"/>
            <a:ext cx="369392" cy="532766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80" name="Google Shape;569;p33">
            <a:extLst>
              <a:ext uri="{FF2B5EF4-FFF2-40B4-BE49-F238E27FC236}">
                <a16:creationId xmlns:a16="http://schemas.microsoft.com/office/drawing/2014/main" id="{CD850DFD-9777-4445-93CE-CEDF89E1F85B}"/>
              </a:ext>
            </a:extLst>
          </p:cNvPr>
          <p:cNvCxnSpPr>
            <a:cxnSpLocks/>
          </p:cNvCxnSpPr>
          <p:nvPr/>
        </p:nvCxnSpPr>
        <p:spPr>
          <a:xfrm>
            <a:off x="11567862" y="6098964"/>
            <a:ext cx="63686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81" name="Google Shape;569;p33">
            <a:extLst>
              <a:ext uri="{FF2B5EF4-FFF2-40B4-BE49-F238E27FC236}">
                <a16:creationId xmlns:a16="http://schemas.microsoft.com/office/drawing/2014/main" id="{B643DC04-9C52-A84E-B3FF-54D622F4EA9E}"/>
              </a:ext>
            </a:extLst>
          </p:cNvPr>
          <p:cNvCxnSpPr>
            <a:cxnSpLocks/>
          </p:cNvCxnSpPr>
          <p:nvPr/>
        </p:nvCxnSpPr>
        <p:spPr>
          <a:xfrm>
            <a:off x="11567862" y="6364120"/>
            <a:ext cx="636869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82" name="Google Shape;586;p33">
            <a:extLst>
              <a:ext uri="{FF2B5EF4-FFF2-40B4-BE49-F238E27FC236}">
                <a16:creationId xmlns:a16="http://schemas.microsoft.com/office/drawing/2014/main" id="{186E539F-ECD6-294C-BDDE-B3A9941D377C}"/>
              </a:ext>
            </a:extLst>
          </p:cNvPr>
          <p:cNvSpPr txBox="1"/>
          <p:nvPr/>
        </p:nvSpPr>
        <p:spPr>
          <a:xfrm>
            <a:off x="12098779" y="5856254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sz="2000" dirty="0"/>
          </a:p>
        </p:txBody>
      </p:sp>
      <p:sp>
        <p:nvSpPr>
          <p:cNvPr id="83" name="Google Shape;586;p33">
            <a:extLst>
              <a:ext uri="{FF2B5EF4-FFF2-40B4-BE49-F238E27FC236}">
                <a16:creationId xmlns:a16="http://schemas.microsoft.com/office/drawing/2014/main" id="{D65D1F70-03C1-CB48-9A8D-0DCE398B9759}"/>
              </a:ext>
            </a:extLst>
          </p:cNvPr>
          <p:cNvSpPr txBox="1"/>
          <p:nvPr/>
        </p:nvSpPr>
        <p:spPr>
          <a:xfrm>
            <a:off x="12067218" y="6152401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88D3D0-7B1F-3C48-8F87-087130647C7C}"/>
              </a:ext>
            </a:extLst>
          </p:cNvPr>
          <p:cNvSpPr txBox="1"/>
          <p:nvPr/>
        </p:nvSpPr>
        <p:spPr>
          <a:xfrm>
            <a:off x="8729663" y="2047624"/>
            <a:ext cx="3769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Monte Carlo Tree Search</a:t>
            </a:r>
          </a:p>
        </p:txBody>
      </p:sp>
      <p:sp>
        <p:nvSpPr>
          <p:cNvPr id="85" name="Google Shape;587;p33">
            <a:extLst>
              <a:ext uri="{FF2B5EF4-FFF2-40B4-BE49-F238E27FC236}">
                <a16:creationId xmlns:a16="http://schemas.microsoft.com/office/drawing/2014/main" id="{B8DF03C9-AB22-D849-888C-9CF17D26CBDE}"/>
              </a:ext>
            </a:extLst>
          </p:cNvPr>
          <p:cNvSpPr txBox="1"/>
          <p:nvPr/>
        </p:nvSpPr>
        <p:spPr>
          <a:xfrm>
            <a:off x="10602182" y="5190685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5EDECCE1-EF0C-3A4C-B9E1-89B6C94A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66" y="2334425"/>
            <a:ext cx="7805262" cy="4930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Upper confidence bound (UCB)</a:t>
            </a:r>
          </a:p>
          <a:p>
            <a:r>
              <a:rPr lang="en-US" dirty="0"/>
              <a:t>Prefer less-visited nodes (explore)</a:t>
            </a:r>
          </a:p>
          <a:p>
            <a:r>
              <a:rPr lang="en-US" dirty="0"/>
              <a:t>Prefer higher values (exploit)</a:t>
            </a:r>
          </a:p>
          <a:p>
            <a:pPr marL="548640" lvl="1" indent="0">
              <a:buNone/>
            </a:pPr>
            <a:r>
              <a:rPr lang="en-US" dirty="0"/>
              <a:t>Important! How to define “higher”?</a:t>
            </a:r>
          </a:p>
          <a:p>
            <a:pPr marL="548640" lvl="1" indent="0">
              <a:buNone/>
            </a:pPr>
            <a:r>
              <a:rPr lang="en-US" dirty="0"/>
              <a:t>Mean             vs Max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01281EAD-D488-A641-8CE6-8FB3081758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226" t="-204"/>
          <a:stretch/>
        </p:blipFill>
        <p:spPr>
          <a:xfrm>
            <a:off x="2244528" y="5172548"/>
            <a:ext cx="1074722" cy="58499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70F87C5-C066-F549-B590-9FDE089CC7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226" t="-204"/>
          <a:stretch/>
        </p:blipFill>
        <p:spPr>
          <a:xfrm>
            <a:off x="4727543" y="5172548"/>
            <a:ext cx="1074722" cy="58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29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Region</a:t>
            </a:r>
          </a:p>
        </p:txBody>
      </p:sp>
      <p:cxnSp>
        <p:nvCxnSpPr>
          <p:cNvPr id="22" name="Google Shape;569;p33">
            <a:extLst>
              <a:ext uri="{FF2B5EF4-FFF2-40B4-BE49-F238E27FC236}">
                <a16:creationId xmlns:a16="http://schemas.microsoft.com/office/drawing/2014/main" id="{C1A5C2FE-906F-1E43-A667-F9C025B920E2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" name="Google Shape;570;p33">
            <a:extLst>
              <a:ext uri="{FF2B5EF4-FFF2-40B4-BE49-F238E27FC236}">
                <a16:creationId xmlns:a16="http://schemas.microsoft.com/office/drawing/2014/main" id="{4010B945-B3A8-D144-88ED-AFA8A298AE49}"/>
              </a:ext>
            </a:extLst>
          </p:cNvPr>
          <p:cNvCxnSpPr>
            <a:cxnSpLocks/>
            <a:stCxn id="54" idx="5"/>
            <a:endCxn id="57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" name="Google Shape;571;p33">
            <a:extLst>
              <a:ext uri="{FF2B5EF4-FFF2-40B4-BE49-F238E27FC236}">
                <a16:creationId xmlns:a16="http://schemas.microsoft.com/office/drawing/2014/main" id="{83FAD899-3419-F742-ABE0-23B3BCAF61DD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" name="Google Shape;579;p33">
            <a:extLst>
              <a:ext uri="{FF2B5EF4-FFF2-40B4-BE49-F238E27FC236}">
                <a16:creationId xmlns:a16="http://schemas.microsoft.com/office/drawing/2014/main" id="{8D297D23-5671-C14F-9DC5-AEA7E59FFFE9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" name="Google Shape;586;p33">
            <a:extLst>
              <a:ext uri="{FF2B5EF4-FFF2-40B4-BE49-F238E27FC236}">
                <a16:creationId xmlns:a16="http://schemas.microsoft.com/office/drawing/2014/main" id="{254A4B9C-B05C-7140-9419-1B220F09C5FE}"/>
              </a:ext>
            </a:extLst>
          </p:cNvPr>
          <p:cNvSpPr txBox="1"/>
          <p:nvPr/>
        </p:nvSpPr>
        <p:spPr>
          <a:xfrm>
            <a:off x="9157552" y="3709087"/>
            <a:ext cx="104244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27" name="Google Shape;587;p33">
            <a:extLst>
              <a:ext uri="{FF2B5EF4-FFF2-40B4-BE49-F238E27FC236}">
                <a16:creationId xmlns:a16="http://schemas.microsoft.com/office/drawing/2014/main" id="{BA53A5CC-3006-E04B-81DA-C72C2CA10321}"/>
              </a:ext>
            </a:extLst>
          </p:cNvPr>
          <p:cNvSpPr txBox="1"/>
          <p:nvPr/>
        </p:nvSpPr>
        <p:spPr>
          <a:xfrm>
            <a:off x="11521775" y="3766167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C25C99-7044-154A-A938-318F6B045F96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EAD19B-A56C-9049-95D2-59CCE503EC85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1F3CF3-9D19-9F47-B1A9-693BF6590693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B9DBF7-9CDC-7746-A5FE-3FF2BD1746F4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587;p33">
            <a:extLst>
              <a:ext uri="{FF2B5EF4-FFF2-40B4-BE49-F238E27FC236}">
                <a16:creationId xmlns:a16="http://schemas.microsoft.com/office/drawing/2014/main" id="{354B5328-E4A6-D141-998A-012F0688B3EC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8023509-9810-FE4E-A205-4110BC79DF9C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586;p33">
            <a:extLst>
              <a:ext uri="{FF2B5EF4-FFF2-40B4-BE49-F238E27FC236}">
                <a16:creationId xmlns:a16="http://schemas.microsoft.com/office/drawing/2014/main" id="{8F985C68-D2F0-9D40-B6DC-8B73ABD48CA6}"/>
              </a:ext>
            </a:extLst>
          </p:cNvPr>
          <p:cNvSpPr txBox="1"/>
          <p:nvPr/>
        </p:nvSpPr>
        <p:spPr>
          <a:xfrm>
            <a:off x="8322937" y="5205657"/>
            <a:ext cx="10682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DA23DF-9628-D44D-9492-4807DD3E4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A52A9A-0C88-D945-8C0F-E2388B45F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7EE3D3-3DD6-5542-9928-2A0A3D09A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0B23B81-4233-764F-BBE5-42D0ECC61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525D3C-3008-6047-A6DD-E116CF89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Google Shape;569;p33">
            <a:extLst>
              <a:ext uri="{FF2B5EF4-FFF2-40B4-BE49-F238E27FC236}">
                <a16:creationId xmlns:a16="http://schemas.microsoft.com/office/drawing/2014/main" id="{506EEDCB-2F69-294A-B069-B42C59301B6C}"/>
              </a:ext>
            </a:extLst>
          </p:cNvPr>
          <p:cNvCxnSpPr>
            <a:cxnSpLocks/>
          </p:cNvCxnSpPr>
          <p:nvPr/>
        </p:nvCxnSpPr>
        <p:spPr>
          <a:xfrm flipH="1">
            <a:off x="10150821" y="3854750"/>
            <a:ext cx="420673" cy="6939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7" name="Google Shape;569;p33">
            <a:extLst>
              <a:ext uri="{FF2B5EF4-FFF2-40B4-BE49-F238E27FC236}">
                <a16:creationId xmlns:a16="http://schemas.microsoft.com/office/drawing/2014/main" id="{FA781BD5-0394-3A40-8578-5B63F4CF53A5}"/>
              </a:ext>
            </a:extLst>
          </p:cNvPr>
          <p:cNvCxnSpPr>
            <a:cxnSpLocks/>
          </p:cNvCxnSpPr>
          <p:nvPr/>
        </p:nvCxnSpPr>
        <p:spPr>
          <a:xfrm flipH="1">
            <a:off x="9310501" y="5285241"/>
            <a:ext cx="462286" cy="68923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8" name="Google Shape;569;p33">
            <a:extLst>
              <a:ext uri="{FF2B5EF4-FFF2-40B4-BE49-F238E27FC236}">
                <a16:creationId xmlns:a16="http://schemas.microsoft.com/office/drawing/2014/main" id="{95AFDB0F-1D9E-6D49-8D79-AD36E9322DB3}"/>
              </a:ext>
            </a:extLst>
          </p:cNvPr>
          <p:cNvCxnSpPr>
            <a:cxnSpLocks/>
          </p:cNvCxnSpPr>
          <p:nvPr/>
        </p:nvCxnSpPr>
        <p:spPr>
          <a:xfrm>
            <a:off x="11325424" y="3862411"/>
            <a:ext cx="314447" cy="599039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79" name="Google Shape;569;p33">
            <a:extLst>
              <a:ext uri="{FF2B5EF4-FFF2-40B4-BE49-F238E27FC236}">
                <a16:creationId xmlns:a16="http://schemas.microsoft.com/office/drawing/2014/main" id="{F59D5200-9A08-544F-AF60-DBC882C9D41F}"/>
              </a:ext>
            </a:extLst>
          </p:cNvPr>
          <p:cNvCxnSpPr>
            <a:cxnSpLocks/>
          </p:cNvCxnSpPr>
          <p:nvPr/>
        </p:nvCxnSpPr>
        <p:spPr>
          <a:xfrm>
            <a:off x="10413443" y="5354737"/>
            <a:ext cx="369392" cy="532766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80" name="Google Shape;569;p33">
            <a:extLst>
              <a:ext uri="{FF2B5EF4-FFF2-40B4-BE49-F238E27FC236}">
                <a16:creationId xmlns:a16="http://schemas.microsoft.com/office/drawing/2014/main" id="{CD850DFD-9777-4445-93CE-CEDF89E1F85B}"/>
              </a:ext>
            </a:extLst>
          </p:cNvPr>
          <p:cNvCxnSpPr>
            <a:cxnSpLocks/>
          </p:cNvCxnSpPr>
          <p:nvPr/>
        </p:nvCxnSpPr>
        <p:spPr>
          <a:xfrm>
            <a:off x="11567862" y="6098964"/>
            <a:ext cx="63686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81" name="Google Shape;569;p33">
            <a:extLst>
              <a:ext uri="{FF2B5EF4-FFF2-40B4-BE49-F238E27FC236}">
                <a16:creationId xmlns:a16="http://schemas.microsoft.com/office/drawing/2014/main" id="{B643DC04-9C52-A84E-B3FF-54D622F4EA9E}"/>
              </a:ext>
            </a:extLst>
          </p:cNvPr>
          <p:cNvCxnSpPr>
            <a:cxnSpLocks/>
          </p:cNvCxnSpPr>
          <p:nvPr/>
        </p:nvCxnSpPr>
        <p:spPr>
          <a:xfrm>
            <a:off x="11567862" y="6364120"/>
            <a:ext cx="636869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82" name="Google Shape;586;p33">
            <a:extLst>
              <a:ext uri="{FF2B5EF4-FFF2-40B4-BE49-F238E27FC236}">
                <a16:creationId xmlns:a16="http://schemas.microsoft.com/office/drawing/2014/main" id="{186E539F-ECD6-294C-BDDE-B3A9941D377C}"/>
              </a:ext>
            </a:extLst>
          </p:cNvPr>
          <p:cNvSpPr txBox="1"/>
          <p:nvPr/>
        </p:nvSpPr>
        <p:spPr>
          <a:xfrm>
            <a:off x="12098779" y="5856254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sz="2000" dirty="0"/>
          </a:p>
        </p:txBody>
      </p:sp>
      <p:sp>
        <p:nvSpPr>
          <p:cNvPr id="83" name="Google Shape;586;p33">
            <a:extLst>
              <a:ext uri="{FF2B5EF4-FFF2-40B4-BE49-F238E27FC236}">
                <a16:creationId xmlns:a16="http://schemas.microsoft.com/office/drawing/2014/main" id="{D65D1F70-03C1-CB48-9A8D-0DCE398B9759}"/>
              </a:ext>
            </a:extLst>
          </p:cNvPr>
          <p:cNvSpPr txBox="1"/>
          <p:nvPr/>
        </p:nvSpPr>
        <p:spPr>
          <a:xfrm>
            <a:off x="12067218" y="6152401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88D3D0-7B1F-3C48-8F87-087130647C7C}"/>
              </a:ext>
            </a:extLst>
          </p:cNvPr>
          <p:cNvSpPr txBox="1"/>
          <p:nvPr/>
        </p:nvSpPr>
        <p:spPr>
          <a:xfrm>
            <a:off x="8729663" y="2047624"/>
            <a:ext cx="3769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Monte Carlo Tree Search</a:t>
            </a:r>
          </a:p>
        </p:txBody>
      </p:sp>
      <p:sp>
        <p:nvSpPr>
          <p:cNvPr id="85" name="Google Shape;587;p33">
            <a:extLst>
              <a:ext uri="{FF2B5EF4-FFF2-40B4-BE49-F238E27FC236}">
                <a16:creationId xmlns:a16="http://schemas.microsoft.com/office/drawing/2014/main" id="{B8DF03C9-AB22-D849-888C-9CF17D26CBDE}"/>
              </a:ext>
            </a:extLst>
          </p:cNvPr>
          <p:cNvSpPr txBox="1"/>
          <p:nvPr/>
        </p:nvSpPr>
        <p:spPr>
          <a:xfrm>
            <a:off x="10602182" y="5190685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5EDECCE1-EF0C-3A4C-B9E1-89B6C94A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66" y="2334425"/>
            <a:ext cx="7805262" cy="4930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Upper confidence bound (UCB)</a:t>
            </a:r>
          </a:p>
          <a:p>
            <a:r>
              <a:rPr lang="en-US" dirty="0"/>
              <a:t>Prefer less-visited nodes (explore)</a:t>
            </a:r>
          </a:p>
          <a:p>
            <a:r>
              <a:rPr lang="en-US" dirty="0"/>
              <a:t>Prefer higher values (exploit)</a:t>
            </a:r>
          </a:p>
          <a:p>
            <a:pPr marL="548640" lvl="1" indent="0">
              <a:buNone/>
            </a:pPr>
            <a:r>
              <a:rPr lang="en-US" dirty="0"/>
              <a:t>Important! How to define “higher”?</a:t>
            </a:r>
          </a:p>
          <a:p>
            <a:pPr marL="548640" lvl="1" indent="0">
              <a:buNone/>
            </a:pPr>
            <a:r>
              <a:rPr lang="en-US" dirty="0"/>
              <a:t>Mean             vs Max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01281EAD-D488-A641-8CE6-8FB3081758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226" t="-204"/>
          <a:stretch/>
        </p:blipFill>
        <p:spPr>
          <a:xfrm>
            <a:off x="2244528" y="5172548"/>
            <a:ext cx="1074722" cy="58499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70F87C5-C066-F549-B590-9FDE089CC7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226" t="-204"/>
          <a:stretch/>
        </p:blipFill>
        <p:spPr>
          <a:xfrm>
            <a:off x="4727543" y="5172548"/>
            <a:ext cx="1074722" cy="584994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116A4085-5DFD-9840-8D05-25A48561946D}"/>
              </a:ext>
            </a:extLst>
          </p:cNvPr>
          <p:cNvSpPr/>
          <p:nvPr/>
        </p:nvSpPr>
        <p:spPr>
          <a:xfrm>
            <a:off x="3739885" y="5118622"/>
            <a:ext cx="2228850" cy="685800"/>
          </a:xfrm>
          <a:prstGeom prst="ellipse">
            <a:avLst/>
          </a:prstGeom>
          <a:noFill/>
          <a:ln w="539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65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00A8-468F-014E-9D83-53A0AD72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Metric in Practice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AD25D-5090-EF46-B2AD-5707EBFCD775}"/>
              </a:ext>
            </a:extLst>
          </p:cNvPr>
          <p:cNvSpPr txBox="1"/>
          <p:nvPr/>
        </p:nvSpPr>
        <p:spPr>
          <a:xfrm>
            <a:off x="5352322" y="2861875"/>
            <a:ext cx="392575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 rate over different mazes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845585-BA56-0F4B-BA34-CD35960B54B7}"/>
              </a:ext>
            </a:extLst>
          </p:cNvPr>
          <p:cNvSpPr/>
          <p:nvPr/>
        </p:nvSpPr>
        <p:spPr>
          <a:xfrm>
            <a:off x="3183556" y="3402576"/>
            <a:ext cx="8595360" cy="75376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LaP</a:t>
            </a:r>
            <a:r>
              <a:rPr lang="en-US" b="1" baseline="30000" dirty="0">
                <a:solidFill>
                  <a:srgbClr val="4472C4"/>
                </a:solidFill>
              </a:rPr>
              <a:t>3</a:t>
            </a:r>
            <a:endParaRPr lang="en-US" b="1" dirty="0">
              <a:solidFill>
                <a:srgbClr val="4472C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B7434B-3D25-E04C-845D-4020D7F71314}"/>
              </a:ext>
            </a:extLst>
          </p:cNvPr>
          <p:cNvSpPr/>
          <p:nvPr/>
        </p:nvSpPr>
        <p:spPr>
          <a:xfrm>
            <a:off x="3183556" y="4303463"/>
            <a:ext cx="6547104" cy="75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LaP</a:t>
            </a:r>
            <a:r>
              <a:rPr lang="en-US" b="1" baseline="30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3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using mean 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92494-3CEB-644D-AB0B-E389CB321F44}"/>
              </a:ext>
            </a:extLst>
          </p:cNvPr>
          <p:cNvSpPr txBox="1"/>
          <p:nvPr/>
        </p:nvSpPr>
        <p:spPr>
          <a:xfrm>
            <a:off x="11778916" y="3567091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57%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32E2E-FBB1-E048-BA04-6B682B014240}"/>
              </a:ext>
            </a:extLst>
          </p:cNvPr>
          <p:cNvSpPr txBox="1"/>
          <p:nvPr/>
        </p:nvSpPr>
        <p:spPr>
          <a:xfrm>
            <a:off x="9730660" y="4467978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43%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958621-5366-AE45-9248-E45FB4AB0D57}"/>
              </a:ext>
            </a:extLst>
          </p:cNvPr>
          <p:cNvCxnSpPr>
            <a:cxnSpLocks/>
          </p:cNvCxnSpPr>
          <p:nvPr/>
        </p:nvCxnSpPr>
        <p:spPr>
          <a:xfrm>
            <a:off x="3183556" y="3170638"/>
            <a:ext cx="0" cy="21277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85143C-80E3-0041-BFCC-B43F9EA41889}"/>
              </a:ext>
            </a:extLst>
          </p:cNvPr>
          <p:cNvSpPr txBox="1"/>
          <p:nvPr/>
        </p:nvSpPr>
        <p:spPr>
          <a:xfrm>
            <a:off x="4370885" y="6643688"/>
            <a:ext cx="57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Similar trend on other tasks / domains</a:t>
            </a:r>
          </a:p>
        </p:txBody>
      </p:sp>
    </p:spTree>
    <p:extLst>
      <p:ext uri="{BB962C8B-B14F-4D97-AF65-F5344CB8AC3E}">
        <p14:creationId xmlns:p14="http://schemas.microsoft.com/office/powerpoint/2010/main" val="936652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3B6-CFA0-7E45-9C87-C2524FCE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4E13-4BCA-0440-94EB-4C839E6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660341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0"/>
              </a:spcBef>
              <a:buSzPts val="1400"/>
              <a:buNone/>
            </a:pPr>
            <a:r>
              <a:rPr lang="en-US" sz="4000" dirty="0"/>
              <a:t>LaP</a:t>
            </a:r>
            <a:r>
              <a:rPr lang="en-US" sz="4000" baseline="30000" dirty="0"/>
              <a:t>3</a:t>
            </a:r>
            <a:r>
              <a:rPr lang="en-US" sz="4000" dirty="0"/>
              <a:t> is a black-box optimization meta-algorithm that repeats:</a:t>
            </a:r>
          </a:p>
          <a:p>
            <a:pPr marL="139700" lvl="0">
              <a:spcBef>
                <a:spcPts val="0"/>
              </a:spcBef>
              <a:buSzPts val="1400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1. Partition: 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2. Region Selection:</a:t>
            </a: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342900" lvl="0" indent="-342900">
              <a:spcBef>
                <a:spcPts val="0"/>
              </a:spcBef>
              <a:buFont typeface="+mj-lt"/>
              <a:buAutoNum type="arabicPeriod"/>
            </a:pPr>
            <a:endParaRPr lang="en-US" sz="4000" dirty="0"/>
          </a:p>
          <a:p>
            <a:pPr marL="139700" lvl="0" indent="0">
              <a:spcBef>
                <a:spcPts val="0"/>
              </a:spcBef>
              <a:buSzPts val="1400"/>
              <a:buNone/>
            </a:pPr>
            <a:r>
              <a:rPr lang="en-US" sz="4000" b="1" dirty="0"/>
              <a:t>3. Local Sample: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91D31B-D42D-C946-BDE1-97C7CE56A149}"/>
              </a:ext>
            </a:extLst>
          </p:cNvPr>
          <p:cNvSpPr/>
          <p:nvPr/>
        </p:nvSpPr>
        <p:spPr>
          <a:xfrm>
            <a:off x="6288756" y="5096592"/>
            <a:ext cx="390726" cy="3907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41BE3A-70A2-CD4F-8044-6EE4F2D2BCAA}"/>
              </a:ext>
            </a:extLst>
          </p:cNvPr>
          <p:cNvSpPr/>
          <p:nvPr/>
        </p:nvSpPr>
        <p:spPr>
          <a:xfrm>
            <a:off x="5572423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ABFFF3-06E3-D546-8F15-8214B951FFC0}"/>
              </a:ext>
            </a:extLst>
          </p:cNvPr>
          <p:cNvSpPr/>
          <p:nvPr/>
        </p:nvSpPr>
        <p:spPr>
          <a:xfrm>
            <a:off x="6958642" y="5877151"/>
            <a:ext cx="390726" cy="390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37212-0D09-3749-8827-EF7B621916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5767786" y="5430098"/>
            <a:ext cx="578190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801DA-7815-9542-8129-FE9500EC02AC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6622262" y="5430098"/>
            <a:ext cx="531743" cy="447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6347E1-14BE-F74E-9DB6-1DE305A62E83}"/>
              </a:ext>
            </a:extLst>
          </p:cNvPr>
          <p:cNvSpPr txBox="1"/>
          <p:nvPr/>
        </p:nvSpPr>
        <p:spPr>
          <a:xfrm>
            <a:off x="5419998" y="5392211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“left”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2ABAC-1967-F646-8CD7-F8F1B444AF41}"/>
              </a:ext>
            </a:extLst>
          </p:cNvPr>
          <p:cNvSpPr txBox="1"/>
          <p:nvPr/>
        </p:nvSpPr>
        <p:spPr>
          <a:xfrm>
            <a:off x="6940957" y="5388340"/>
            <a:ext cx="82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“right”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468D9-A53A-6348-8BB9-BEEDAA3002F7}"/>
              </a:ext>
            </a:extLst>
          </p:cNvPr>
          <p:cNvGrpSpPr/>
          <p:nvPr/>
        </p:nvGrpSpPr>
        <p:grpSpPr>
          <a:xfrm>
            <a:off x="4666375" y="2940597"/>
            <a:ext cx="2019860" cy="1517533"/>
            <a:chOff x="6515896" y="2684929"/>
            <a:chExt cx="2019860" cy="1517533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E03F819E-6202-9241-8E0B-60ED904AD328}"/>
                </a:ext>
              </a:extLst>
            </p:cNvPr>
            <p:cNvSpPr/>
            <p:nvPr/>
          </p:nvSpPr>
          <p:spPr>
            <a:xfrm>
              <a:off x="6515896" y="3380594"/>
              <a:ext cx="243365" cy="192507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701A13-0A0B-5441-86CC-BC8FAC1C703B}"/>
                </a:ext>
              </a:extLst>
            </p:cNvPr>
            <p:cNvGrpSpPr/>
            <p:nvPr/>
          </p:nvGrpSpPr>
          <p:grpSpPr>
            <a:xfrm>
              <a:off x="6882433" y="2684929"/>
              <a:ext cx="1653323" cy="1517533"/>
              <a:chOff x="6882433" y="2684929"/>
              <a:chExt cx="1653323" cy="1517533"/>
            </a:xfrm>
          </p:grpSpPr>
          <p:sp>
            <p:nvSpPr>
              <p:cNvPr id="15" name="Multiply 14">
                <a:extLst>
                  <a:ext uri="{FF2B5EF4-FFF2-40B4-BE49-F238E27FC236}">
                    <a16:creationId xmlns:a16="http://schemas.microsoft.com/office/drawing/2014/main" id="{A18C70C3-667E-4646-B039-F05EFB221534}"/>
                  </a:ext>
                </a:extLst>
              </p:cNvPr>
              <p:cNvSpPr/>
              <p:nvPr/>
            </p:nvSpPr>
            <p:spPr>
              <a:xfrm>
                <a:off x="7930727" y="2938373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Multiply 15">
                <a:extLst>
                  <a:ext uri="{FF2B5EF4-FFF2-40B4-BE49-F238E27FC236}">
                    <a16:creationId xmlns:a16="http://schemas.microsoft.com/office/drawing/2014/main" id="{AC12632A-87F7-6D48-8467-7979BC7C5618}"/>
                  </a:ext>
                </a:extLst>
              </p:cNvPr>
              <p:cNvSpPr/>
              <p:nvPr/>
            </p:nvSpPr>
            <p:spPr>
              <a:xfrm>
                <a:off x="7097527" y="3284341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>
                <a:extLst>
                  <a:ext uri="{FF2B5EF4-FFF2-40B4-BE49-F238E27FC236}">
                    <a16:creationId xmlns:a16="http://schemas.microsoft.com/office/drawing/2014/main" id="{9BFDF085-B760-4140-802C-1E7E72DDF580}"/>
                  </a:ext>
                </a:extLst>
              </p:cNvPr>
              <p:cNvSpPr/>
              <p:nvPr/>
            </p:nvSpPr>
            <p:spPr>
              <a:xfrm>
                <a:off x="7563625" y="3829244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>
                <a:extLst>
                  <a:ext uri="{FF2B5EF4-FFF2-40B4-BE49-F238E27FC236}">
                    <a16:creationId xmlns:a16="http://schemas.microsoft.com/office/drawing/2014/main" id="{71C55E3B-C179-BE46-8419-CEA8AC3BDD7C}"/>
                  </a:ext>
                </a:extLst>
              </p:cNvPr>
              <p:cNvSpPr/>
              <p:nvPr/>
            </p:nvSpPr>
            <p:spPr>
              <a:xfrm>
                <a:off x="7844492" y="3563580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>
                <a:extLst>
                  <a:ext uri="{FF2B5EF4-FFF2-40B4-BE49-F238E27FC236}">
                    <a16:creationId xmlns:a16="http://schemas.microsoft.com/office/drawing/2014/main" id="{96EF6032-503E-F948-A47D-1C107FDE7E2E}"/>
                  </a:ext>
                </a:extLst>
              </p:cNvPr>
              <p:cNvSpPr/>
              <p:nvPr/>
            </p:nvSpPr>
            <p:spPr>
              <a:xfrm>
                <a:off x="6975844" y="4009955"/>
                <a:ext cx="243365" cy="192507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>
                <a:extLst>
                  <a:ext uri="{FF2B5EF4-FFF2-40B4-BE49-F238E27FC236}">
                    <a16:creationId xmlns:a16="http://schemas.microsoft.com/office/drawing/2014/main" id="{DF9529E1-F512-D443-A85F-6631FC583AE0}"/>
                  </a:ext>
                </a:extLst>
              </p:cNvPr>
              <p:cNvSpPr/>
              <p:nvPr/>
            </p:nvSpPr>
            <p:spPr>
              <a:xfrm>
                <a:off x="6882433" y="2684929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>
                <a:extLst>
                  <a:ext uri="{FF2B5EF4-FFF2-40B4-BE49-F238E27FC236}">
                    <a16:creationId xmlns:a16="http://schemas.microsoft.com/office/drawing/2014/main" id="{80206367-603F-9249-849E-3132985D4ECB}"/>
                  </a:ext>
                </a:extLst>
              </p:cNvPr>
              <p:cNvSpPr/>
              <p:nvPr/>
            </p:nvSpPr>
            <p:spPr>
              <a:xfrm>
                <a:off x="8292391" y="3091834"/>
                <a:ext cx="243365" cy="192507"/>
              </a:xfrm>
              <a:prstGeom prst="mathMultiply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521F77-DD67-DE43-9C29-A0CDBD99E9EC}"/>
              </a:ext>
            </a:extLst>
          </p:cNvPr>
          <p:cNvCxnSpPr>
            <a:cxnSpLocks/>
          </p:cNvCxnSpPr>
          <p:nvPr/>
        </p:nvCxnSpPr>
        <p:spPr>
          <a:xfrm flipV="1">
            <a:off x="4461827" y="2879495"/>
            <a:ext cx="0" cy="182409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DA318-EED0-2749-978F-889F1EE056B7}"/>
              </a:ext>
            </a:extLst>
          </p:cNvPr>
          <p:cNvCxnSpPr>
            <a:cxnSpLocks/>
          </p:cNvCxnSpPr>
          <p:nvPr/>
        </p:nvCxnSpPr>
        <p:spPr>
          <a:xfrm>
            <a:off x="4289780" y="4522668"/>
            <a:ext cx="26256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/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EB52A-1188-8C42-8B98-AF1EAB888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392" y="4276109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/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2A86D6-65A4-494A-BA89-A9D96C11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58" y="3429229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>
            <a:extLst>
              <a:ext uri="{FF2B5EF4-FFF2-40B4-BE49-F238E27FC236}">
                <a16:creationId xmlns:a16="http://schemas.microsoft.com/office/drawing/2014/main" id="{3A081307-3683-7C4A-8605-0DE64551BF8B}"/>
              </a:ext>
            </a:extLst>
          </p:cNvPr>
          <p:cNvSpPr/>
          <p:nvPr/>
        </p:nvSpPr>
        <p:spPr>
          <a:xfrm>
            <a:off x="4625042" y="3435437"/>
            <a:ext cx="2504661" cy="720360"/>
          </a:xfrm>
          <a:custGeom>
            <a:avLst/>
            <a:gdLst>
              <a:gd name="connsiteX0" fmla="*/ 0 w 2504661"/>
              <a:gd name="connsiteY0" fmla="*/ 511638 h 720360"/>
              <a:gd name="connsiteX1" fmla="*/ 159026 w 2504661"/>
              <a:gd name="connsiteY1" fmla="*/ 601090 h 720360"/>
              <a:gd name="connsiteX2" fmla="*/ 536713 w 2504661"/>
              <a:gd name="connsiteY2" fmla="*/ 601090 h 720360"/>
              <a:gd name="connsiteX3" fmla="*/ 1073426 w 2504661"/>
              <a:gd name="connsiteY3" fmla="*/ 461943 h 720360"/>
              <a:gd name="connsiteX4" fmla="*/ 1212574 w 2504661"/>
              <a:gd name="connsiteY4" fmla="*/ 4743 h 720360"/>
              <a:gd name="connsiteX5" fmla="*/ 1848678 w 2504661"/>
              <a:gd name="connsiteY5" fmla="*/ 253221 h 720360"/>
              <a:gd name="connsiteX6" fmla="*/ 2504661 w 2504661"/>
              <a:gd name="connsiteY6" fmla="*/ 720360 h 72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4661" h="720360">
                <a:moveTo>
                  <a:pt x="0" y="511638"/>
                </a:moveTo>
                <a:cubicBezTo>
                  <a:pt x="34787" y="548909"/>
                  <a:pt x="69574" y="586181"/>
                  <a:pt x="159026" y="601090"/>
                </a:cubicBezTo>
                <a:cubicBezTo>
                  <a:pt x="248478" y="615999"/>
                  <a:pt x="384313" y="624281"/>
                  <a:pt x="536713" y="601090"/>
                </a:cubicBezTo>
                <a:cubicBezTo>
                  <a:pt x="689113" y="577899"/>
                  <a:pt x="960783" y="561334"/>
                  <a:pt x="1073426" y="461943"/>
                </a:cubicBezTo>
                <a:cubicBezTo>
                  <a:pt x="1186069" y="362552"/>
                  <a:pt x="1083365" y="39530"/>
                  <a:pt x="1212574" y="4743"/>
                </a:cubicBezTo>
                <a:cubicBezTo>
                  <a:pt x="1341783" y="-30044"/>
                  <a:pt x="1633330" y="133951"/>
                  <a:pt x="1848678" y="253221"/>
                </a:cubicBezTo>
                <a:cubicBezTo>
                  <a:pt x="2064026" y="372490"/>
                  <a:pt x="2284343" y="546425"/>
                  <a:pt x="2504661" y="7203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DD991E7-5E42-814F-A5A0-7352E241B8FF}"/>
              </a:ext>
            </a:extLst>
          </p:cNvPr>
          <p:cNvSpPr/>
          <p:nvPr/>
        </p:nvSpPr>
        <p:spPr>
          <a:xfrm>
            <a:off x="4995377" y="6763094"/>
            <a:ext cx="2466162" cy="1325563"/>
          </a:xfrm>
          <a:custGeom>
            <a:avLst/>
            <a:gdLst>
              <a:gd name="connsiteX0" fmla="*/ 798162 w 2681909"/>
              <a:gd name="connsiteY0" fmla="*/ 418454 h 1782305"/>
              <a:gd name="connsiteX1" fmla="*/ 798162 w 2681909"/>
              <a:gd name="connsiteY1" fmla="*/ 418454 h 1782305"/>
              <a:gd name="connsiteX2" fmla="*/ 891152 w 2681909"/>
              <a:gd name="connsiteY2" fmla="*/ 364210 h 1782305"/>
              <a:gd name="connsiteX3" fmla="*/ 937647 w 2681909"/>
              <a:gd name="connsiteY3" fmla="*/ 348712 h 1782305"/>
              <a:gd name="connsiteX4" fmla="*/ 1015139 w 2681909"/>
              <a:gd name="connsiteY4" fmla="*/ 309966 h 1782305"/>
              <a:gd name="connsiteX5" fmla="*/ 1146874 w 2681909"/>
              <a:gd name="connsiteY5" fmla="*/ 271220 h 1782305"/>
              <a:gd name="connsiteX6" fmla="*/ 1193369 w 2681909"/>
              <a:gd name="connsiteY6" fmla="*/ 255722 h 1782305"/>
              <a:gd name="connsiteX7" fmla="*/ 1278610 w 2681909"/>
              <a:gd name="connsiteY7" fmla="*/ 232474 h 1782305"/>
              <a:gd name="connsiteX8" fmla="*/ 1332854 w 2681909"/>
              <a:gd name="connsiteY8" fmla="*/ 209227 h 1782305"/>
              <a:gd name="connsiteX9" fmla="*/ 1371600 w 2681909"/>
              <a:gd name="connsiteY9" fmla="*/ 201478 h 1782305"/>
              <a:gd name="connsiteX10" fmla="*/ 1487837 w 2681909"/>
              <a:gd name="connsiteY10" fmla="*/ 170481 h 1782305"/>
              <a:gd name="connsiteX11" fmla="*/ 1557579 w 2681909"/>
              <a:gd name="connsiteY11" fmla="*/ 123986 h 1782305"/>
              <a:gd name="connsiteX12" fmla="*/ 1580827 w 2681909"/>
              <a:gd name="connsiteY12" fmla="*/ 108488 h 1782305"/>
              <a:gd name="connsiteX13" fmla="*/ 1650569 w 2681909"/>
              <a:gd name="connsiteY13" fmla="*/ 92990 h 1782305"/>
              <a:gd name="connsiteX14" fmla="*/ 1681566 w 2681909"/>
              <a:gd name="connsiteY14" fmla="*/ 77491 h 1782305"/>
              <a:gd name="connsiteX15" fmla="*/ 1751308 w 2681909"/>
              <a:gd name="connsiteY15" fmla="*/ 54244 h 1782305"/>
              <a:gd name="connsiteX16" fmla="*/ 1774556 w 2681909"/>
              <a:gd name="connsiteY16" fmla="*/ 38745 h 1782305"/>
              <a:gd name="connsiteX17" fmla="*/ 1805552 w 2681909"/>
              <a:gd name="connsiteY17" fmla="*/ 15498 h 1782305"/>
              <a:gd name="connsiteX18" fmla="*/ 1859796 w 2681909"/>
              <a:gd name="connsiteY18" fmla="*/ 0 h 1782305"/>
              <a:gd name="connsiteX19" fmla="*/ 1890793 w 2681909"/>
              <a:gd name="connsiteY19" fmla="*/ 7749 h 1782305"/>
              <a:gd name="connsiteX20" fmla="*/ 1898542 w 2681909"/>
              <a:gd name="connsiteY20" fmla="*/ 30996 h 1782305"/>
              <a:gd name="connsiteX21" fmla="*/ 1906291 w 2681909"/>
              <a:gd name="connsiteY21" fmla="*/ 178230 h 1782305"/>
              <a:gd name="connsiteX22" fmla="*/ 1929539 w 2681909"/>
              <a:gd name="connsiteY22" fmla="*/ 255722 h 1782305"/>
              <a:gd name="connsiteX23" fmla="*/ 1937288 w 2681909"/>
              <a:gd name="connsiteY23" fmla="*/ 286718 h 1782305"/>
              <a:gd name="connsiteX24" fmla="*/ 1960535 w 2681909"/>
              <a:gd name="connsiteY24" fmla="*/ 302217 h 1782305"/>
              <a:gd name="connsiteX25" fmla="*/ 1976034 w 2681909"/>
              <a:gd name="connsiteY25" fmla="*/ 333213 h 1782305"/>
              <a:gd name="connsiteX26" fmla="*/ 2014779 w 2681909"/>
              <a:gd name="connsiteY26" fmla="*/ 364210 h 1782305"/>
              <a:gd name="connsiteX27" fmla="*/ 2030278 w 2681909"/>
              <a:gd name="connsiteY27" fmla="*/ 379708 h 1782305"/>
              <a:gd name="connsiteX28" fmla="*/ 2061274 w 2681909"/>
              <a:gd name="connsiteY28" fmla="*/ 457200 h 1782305"/>
              <a:gd name="connsiteX29" fmla="*/ 2076773 w 2681909"/>
              <a:gd name="connsiteY29" fmla="*/ 526942 h 1782305"/>
              <a:gd name="connsiteX30" fmla="*/ 2131017 w 2681909"/>
              <a:gd name="connsiteY30" fmla="*/ 604434 h 1782305"/>
              <a:gd name="connsiteX31" fmla="*/ 2146515 w 2681909"/>
              <a:gd name="connsiteY31" fmla="*/ 627681 h 1782305"/>
              <a:gd name="connsiteX32" fmla="*/ 2177511 w 2681909"/>
              <a:gd name="connsiteY32" fmla="*/ 666427 h 1782305"/>
              <a:gd name="connsiteX33" fmla="*/ 2193010 w 2681909"/>
              <a:gd name="connsiteY33" fmla="*/ 689674 h 1782305"/>
              <a:gd name="connsiteX34" fmla="*/ 2208508 w 2681909"/>
              <a:gd name="connsiteY34" fmla="*/ 705173 h 1782305"/>
              <a:gd name="connsiteX35" fmla="*/ 2231756 w 2681909"/>
              <a:gd name="connsiteY35" fmla="*/ 743918 h 1782305"/>
              <a:gd name="connsiteX36" fmla="*/ 2247254 w 2681909"/>
              <a:gd name="connsiteY36" fmla="*/ 759417 h 1782305"/>
              <a:gd name="connsiteX37" fmla="*/ 2293749 w 2681909"/>
              <a:gd name="connsiteY37" fmla="*/ 821410 h 1782305"/>
              <a:gd name="connsiteX38" fmla="*/ 2332495 w 2681909"/>
              <a:gd name="connsiteY38" fmla="*/ 883403 h 1782305"/>
              <a:gd name="connsiteX39" fmla="*/ 2340244 w 2681909"/>
              <a:gd name="connsiteY39" fmla="*/ 914400 h 1782305"/>
              <a:gd name="connsiteX40" fmla="*/ 2378989 w 2681909"/>
              <a:gd name="connsiteY40" fmla="*/ 968644 h 1782305"/>
              <a:gd name="connsiteX41" fmla="*/ 2471979 w 2681909"/>
              <a:gd name="connsiteY41" fmla="*/ 1022888 h 1782305"/>
              <a:gd name="connsiteX42" fmla="*/ 2572718 w 2681909"/>
              <a:gd name="connsiteY42" fmla="*/ 1053884 h 1782305"/>
              <a:gd name="connsiteX43" fmla="*/ 2611464 w 2681909"/>
              <a:gd name="connsiteY43" fmla="*/ 1069383 h 1782305"/>
              <a:gd name="connsiteX44" fmla="*/ 2657959 w 2681909"/>
              <a:gd name="connsiteY44" fmla="*/ 1084881 h 1782305"/>
              <a:gd name="connsiteX45" fmla="*/ 2681206 w 2681909"/>
              <a:gd name="connsiteY45" fmla="*/ 1100379 h 1782305"/>
              <a:gd name="connsiteX46" fmla="*/ 2673457 w 2681909"/>
              <a:gd name="connsiteY46" fmla="*/ 1123627 h 1782305"/>
              <a:gd name="connsiteX47" fmla="*/ 2657959 w 2681909"/>
              <a:gd name="connsiteY47" fmla="*/ 1154623 h 1782305"/>
              <a:gd name="connsiteX48" fmla="*/ 2650210 w 2681909"/>
              <a:gd name="connsiteY48" fmla="*/ 1185620 h 1782305"/>
              <a:gd name="connsiteX49" fmla="*/ 2634711 w 2681909"/>
              <a:gd name="connsiteY49" fmla="*/ 1208867 h 1782305"/>
              <a:gd name="connsiteX50" fmla="*/ 2603715 w 2681909"/>
              <a:gd name="connsiteY50" fmla="*/ 1270861 h 1782305"/>
              <a:gd name="connsiteX51" fmla="*/ 2541722 w 2681909"/>
              <a:gd name="connsiteY51" fmla="*/ 1379349 h 1782305"/>
              <a:gd name="connsiteX52" fmla="*/ 2471979 w 2681909"/>
              <a:gd name="connsiteY52" fmla="*/ 1456840 h 1782305"/>
              <a:gd name="connsiteX53" fmla="*/ 2409986 w 2681909"/>
              <a:gd name="connsiteY53" fmla="*/ 1526583 h 1782305"/>
              <a:gd name="connsiteX54" fmla="*/ 2347993 w 2681909"/>
              <a:gd name="connsiteY54" fmla="*/ 1604074 h 1782305"/>
              <a:gd name="connsiteX55" fmla="*/ 2309247 w 2681909"/>
              <a:gd name="connsiteY55" fmla="*/ 1635071 h 1782305"/>
              <a:gd name="connsiteX56" fmla="*/ 2247254 w 2681909"/>
              <a:gd name="connsiteY56" fmla="*/ 1689315 h 1782305"/>
              <a:gd name="connsiteX57" fmla="*/ 2193010 w 2681909"/>
              <a:gd name="connsiteY57" fmla="*/ 1735810 h 1782305"/>
              <a:gd name="connsiteX58" fmla="*/ 2162013 w 2681909"/>
              <a:gd name="connsiteY58" fmla="*/ 1743559 h 1782305"/>
              <a:gd name="connsiteX59" fmla="*/ 2138766 w 2681909"/>
              <a:gd name="connsiteY59" fmla="*/ 1751308 h 1782305"/>
              <a:gd name="connsiteX60" fmla="*/ 2100020 w 2681909"/>
              <a:gd name="connsiteY60" fmla="*/ 1766806 h 1782305"/>
              <a:gd name="connsiteX61" fmla="*/ 2045776 w 2681909"/>
              <a:gd name="connsiteY61" fmla="*/ 1774556 h 1782305"/>
              <a:gd name="connsiteX62" fmla="*/ 2022528 w 2681909"/>
              <a:gd name="connsiteY62" fmla="*/ 1782305 h 1782305"/>
              <a:gd name="connsiteX63" fmla="*/ 1844298 w 2681909"/>
              <a:gd name="connsiteY63" fmla="*/ 1759057 h 1782305"/>
              <a:gd name="connsiteX64" fmla="*/ 1735810 w 2681909"/>
              <a:gd name="connsiteY64" fmla="*/ 1728061 h 1782305"/>
              <a:gd name="connsiteX65" fmla="*/ 1689315 w 2681909"/>
              <a:gd name="connsiteY65" fmla="*/ 1712562 h 1782305"/>
              <a:gd name="connsiteX66" fmla="*/ 1557579 w 2681909"/>
              <a:gd name="connsiteY66" fmla="*/ 1689315 h 1782305"/>
              <a:gd name="connsiteX67" fmla="*/ 1441342 w 2681909"/>
              <a:gd name="connsiteY67" fmla="*/ 1697064 h 1782305"/>
              <a:gd name="connsiteX68" fmla="*/ 1418095 w 2681909"/>
              <a:gd name="connsiteY68" fmla="*/ 1704813 h 1782305"/>
              <a:gd name="connsiteX69" fmla="*/ 1356101 w 2681909"/>
              <a:gd name="connsiteY69" fmla="*/ 1712562 h 1782305"/>
              <a:gd name="connsiteX70" fmla="*/ 1278610 w 2681909"/>
              <a:gd name="connsiteY70" fmla="*/ 1728061 h 1782305"/>
              <a:gd name="connsiteX71" fmla="*/ 1247613 w 2681909"/>
              <a:gd name="connsiteY71" fmla="*/ 1743559 h 1782305"/>
              <a:gd name="connsiteX72" fmla="*/ 1208867 w 2681909"/>
              <a:gd name="connsiteY72" fmla="*/ 1751308 h 1782305"/>
              <a:gd name="connsiteX73" fmla="*/ 1123627 w 2681909"/>
              <a:gd name="connsiteY73" fmla="*/ 1766806 h 1782305"/>
              <a:gd name="connsiteX74" fmla="*/ 1038386 w 2681909"/>
              <a:gd name="connsiteY74" fmla="*/ 1751308 h 1782305"/>
              <a:gd name="connsiteX75" fmla="*/ 991891 w 2681909"/>
              <a:gd name="connsiteY75" fmla="*/ 1735810 h 1782305"/>
              <a:gd name="connsiteX76" fmla="*/ 844657 w 2681909"/>
              <a:gd name="connsiteY76" fmla="*/ 1697064 h 1782305"/>
              <a:gd name="connsiteX77" fmla="*/ 813661 w 2681909"/>
              <a:gd name="connsiteY77" fmla="*/ 1681566 h 1782305"/>
              <a:gd name="connsiteX78" fmla="*/ 774915 w 2681909"/>
              <a:gd name="connsiteY78" fmla="*/ 1673817 h 1782305"/>
              <a:gd name="connsiteX79" fmla="*/ 751667 w 2681909"/>
              <a:gd name="connsiteY79" fmla="*/ 1666067 h 1782305"/>
              <a:gd name="connsiteX80" fmla="*/ 658678 w 2681909"/>
              <a:gd name="connsiteY80" fmla="*/ 1596325 h 1782305"/>
              <a:gd name="connsiteX81" fmla="*/ 550189 w 2681909"/>
              <a:gd name="connsiteY81" fmla="*/ 1487837 h 1782305"/>
              <a:gd name="connsiteX82" fmla="*/ 519193 w 2681909"/>
              <a:gd name="connsiteY82" fmla="*/ 1456840 h 1782305"/>
              <a:gd name="connsiteX83" fmla="*/ 418454 w 2681909"/>
              <a:gd name="connsiteY83" fmla="*/ 1379349 h 1782305"/>
              <a:gd name="connsiteX84" fmla="*/ 387457 w 2681909"/>
              <a:gd name="connsiteY84" fmla="*/ 1356101 h 1782305"/>
              <a:gd name="connsiteX85" fmla="*/ 333213 w 2681909"/>
              <a:gd name="connsiteY85" fmla="*/ 1301857 h 1782305"/>
              <a:gd name="connsiteX86" fmla="*/ 286718 w 2681909"/>
              <a:gd name="connsiteY86" fmla="*/ 1255362 h 1782305"/>
              <a:gd name="connsiteX87" fmla="*/ 240223 w 2681909"/>
              <a:gd name="connsiteY87" fmla="*/ 1193369 h 1782305"/>
              <a:gd name="connsiteX88" fmla="*/ 209227 w 2681909"/>
              <a:gd name="connsiteY88" fmla="*/ 1154623 h 1782305"/>
              <a:gd name="connsiteX89" fmla="*/ 116237 w 2681909"/>
              <a:gd name="connsiteY89" fmla="*/ 1007390 h 1782305"/>
              <a:gd name="connsiteX90" fmla="*/ 54244 w 2681909"/>
              <a:gd name="connsiteY90" fmla="*/ 929898 h 1782305"/>
              <a:gd name="connsiteX91" fmla="*/ 30996 w 2681909"/>
              <a:gd name="connsiteY91" fmla="*/ 867905 h 1782305"/>
              <a:gd name="connsiteX92" fmla="*/ 15498 w 2681909"/>
              <a:gd name="connsiteY92" fmla="*/ 829159 h 1782305"/>
              <a:gd name="connsiteX93" fmla="*/ 0 w 2681909"/>
              <a:gd name="connsiteY93" fmla="*/ 774915 h 1782305"/>
              <a:gd name="connsiteX94" fmla="*/ 7749 w 2681909"/>
              <a:gd name="connsiteY94" fmla="*/ 743918 h 1782305"/>
              <a:gd name="connsiteX95" fmla="*/ 23247 w 2681909"/>
              <a:gd name="connsiteY95" fmla="*/ 720671 h 1782305"/>
              <a:gd name="connsiteX96" fmla="*/ 46495 w 2681909"/>
              <a:gd name="connsiteY96" fmla="*/ 689674 h 1782305"/>
              <a:gd name="connsiteX97" fmla="*/ 69742 w 2681909"/>
              <a:gd name="connsiteY97" fmla="*/ 674176 h 1782305"/>
              <a:gd name="connsiteX98" fmla="*/ 108488 w 2681909"/>
              <a:gd name="connsiteY98" fmla="*/ 666427 h 1782305"/>
              <a:gd name="connsiteX99" fmla="*/ 294467 w 2681909"/>
              <a:gd name="connsiteY99" fmla="*/ 658678 h 1782305"/>
              <a:gd name="connsiteX100" fmla="*/ 418454 w 2681909"/>
              <a:gd name="connsiteY100" fmla="*/ 666427 h 1782305"/>
              <a:gd name="connsiteX101" fmla="*/ 472698 w 2681909"/>
              <a:gd name="connsiteY101" fmla="*/ 681925 h 1782305"/>
              <a:gd name="connsiteX102" fmla="*/ 557939 w 2681909"/>
              <a:gd name="connsiteY102" fmla="*/ 689674 h 1782305"/>
              <a:gd name="connsiteX103" fmla="*/ 666427 w 2681909"/>
              <a:gd name="connsiteY103" fmla="*/ 705173 h 1782305"/>
              <a:gd name="connsiteX104" fmla="*/ 774915 w 2681909"/>
              <a:gd name="connsiteY104" fmla="*/ 728420 h 1782305"/>
              <a:gd name="connsiteX105" fmla="*/ 813661 w 2681909"/>
              <a:gd name="connsiteY105" fmla="*/ 743918 h 1782305"/>
              <a:gd name="connsiteX106" fmla="*/ 844657 w 2681909"/>
              <a:gd name="connsiteY106" fmla="*/ 767166 h 1782305"/>
              <a:gd name="connsiteX107" fmla="*/ 875654 w 2681909"/>
              <a:gd name="connsiteY107" fmla="*/ 782664 h 1782305"/>
              <a:gd name="connsiteX108" fmla="*/ 898901 w 2681909"/>
              <a:gd name="connsiteY108" fmla="*/ 774915 h 1782305"/>
              <a:gd name="connsiteX109" fmla="*/ 906650 w 2681909"/>
              <a:gd name="connsiteY109" fmla="*/ 743918 h 1782305"/>
              <a:gd name="connsiteX110" fmla="*/ 937647 w 2681909"/>
              <a:gd name="connsiteY110" fmla="*/ 681925 h 1782305"/>
              <a:gd name="connsiteX111" fmla="*/ 953145 w 2681909"/>
              <a:gd name="connsiteY111" fmla="*/ 612183 h 1782305"/>
              <a:gd name="connsiteX112" fmla="*/ 945396 w 2681909"/>
              <a:gd name="connsiteY112" fmla="*/ 534691 h 1782305"/>
              <a:gd name="connsiteX113" fmla="*/ 929898 w 2681909"/>
              <a:gd name="connsiteY113" fmla="*/ 503695 h 1782305"/>
              <a:gd name="connsiteX114" fmla="*/ 914400 w 2681909"/>
              <a:gd name="connsiteY114" fmla="*/ 457200 h 1782305"/>
              <a:gd name="connsiteX115" fmla="*/ 798162 w 2681909"/>
              <a:gd name="connsiteY115" fmla="*/ 418454 h 178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681909" h="1782305">
                <a:moveTo>
                  <a:pt x="798162" y="418454"/>
                </a:moveTo>
                <a:lnTo>
                  <a:pt x="798162" y="418454"/>
                </a:lnTo>
                <a:cubicBezTo>
                  <a:pt x="829159" y="400373"/>
                  <a:pt x="859055" y="380258"/>
                  <a:pt x="891152" y="364210"/>
                </a:cubicBezTo>
                <a:cubicBezTo>
                  <a:pt x="905764" y="356904"/>
                  <a:pt x="922680" y="355260"/>
                  <a:pt x="937647" y="348712"/>
                </a:cubicBezTo>
                <a:cubicBezTo>
                  <a:pt x="964105" y="337137"/>
                  <a:pt x="988681" y="321542"/>
                  <a:pt x="1015139" y="309966"/>
                </a:cubicBezTo>
                <a:cubicBezTo>
                  <a:pt x="1043863" y="297399"/>
                  <a:pt x="1128278" y="276689"/>
                  <a:pt x="1146874" y="271220"/>
                </a:cubicBezTo>
                <a:cubicBezTo>
                  <a:pt x="1162547" y="266610"/>
                  <a:pt x="1177696" y="260332"/>
                  <a:pt x="1193369" y="255722"/>
                </a:cubicBezTo>
                <a:cubicBezTo>
                  <a:pt x="1221624" y="247412"/>
                  <a:pt x="1250670" y="241787"/>
                  <a:pt x="1278610" y="232474"/>
                </a:cubicBezTo>
                <a:cubicBezTo>
                  <a:pt x="1297272" y="226253"/>
                  <a:pt x="1314192" y="215448"/>
                  <a:pt x="1332854" y="209227"/>
                </a:cubicBezTo>
                <a:cubicBezTo>
                  <a:pt x="1345349" y="205062"/>
                  <a:pt x="1358893" y="204944"/>
                  <a:pt x="1371600" y="201478"/>
                </a:cubicBezTo>
                <a:cubicBezTo>
                  <a:pt x="1523590" y="160025"/>
                  <a:pt x="1281298" y="216378"/>
                  <a:pt x="1487837" y="170481"/>
                </a:cubicBezTo>
                <a:lnTo>
                  <a:pt x="1557579" y="123986"/>
                </a:lnTo>
                <a:cubicBezTo>
                  <a:pt x="1565328" y="118820"/>
                  <a:pt x="1571694" y="110314"/>
                  <a:pt x="1580827" y="108488"/>
                </a:cubicBezTo>
                <a:cubicBezTo>
                  <a:pt x="1630016" y="98650"/>
                  <a:pt x="1606795" y="103933"/>
                  <a:pt x="1650569" y="92990"/>
                </a:cubicBezTo>
                <a:cubicBezTo>
                  <a:pt x="1660901" y="87824"/>
                  <a:pt x="1670784" y="81638"/>
                  <a:pt x="1681566" y="77491"/>
                </a:cubicBezTo>
                <a:cubicBezTo>
                  <a:pt x="1704437" y="68694"/>
                  <a:pt x="1751308" y="54244"/>
                  <a:pt x="1751308" y="54244"/>
                </a:cubicBezTo>
                <a:cubicBezTo>
                  <a:pt x="1759057" y="49078"/>
                  <a:pt x="1766977" y="44158"/>
                  <a:pt x="1774556" y="38745"/>
                </a:cubicBezTo>
                <a:cubicBezTo>
                  <a:pt x="1785065" y="31238"/>
                  <a:pt x="1794339" y="21906"/>
                  <a:pt x="1805552" y="15498"/>
                </a:cubicBezTo>
                <a:cubicBezTo>
                  <a:pt x="1814197" y="10558"/>
                  <a:pt x="1853087" y="1677"/>
                  <a:pt x="1859796" y="0"/>
                </a:cubicBezTo>
                <a:cubicBezTo>
                  <a:pt x="1870128" y="2583"/>
                  <a:pt x="1882476" y="1096"/>
                  <a:pt x="1890793" y="7749"/>
                </a:cubicBezTo>
                <a:cubicBezTo>
                  <a:pt x="1897171" y="12852"/>
                  <a:pt x="1897803" y="22861"/>
                  <a:pt x="1898542" y="30996"/>
                </a:cubicBezTo>
                <a:cubicBezTo>
                  <a:pt x="1902991" y="79940"/>
                  <a:pt x="1902210" y="129254"/>
                  <a:pt x="1906291" y="178230"/>
                </a:cubicBezTo>
                <a:cubicBezTo>
                  <a:pt x="1909692" y="219043"/>
                  <a:pt x="1916621" y="216970"/>
                  <a:pt x="1929539" y="255722"/>
                </a:cubicBezTo>
                <a:cubicBezTo>
                  <a:pt x="1932907" y="265825"/>
                  <a:pt x="1931381" y="277857"/>
                  <a:pt x="1937288" y="286718"/>
                </a:cubicBezTo>
                <a:cubicBezTo>
                  <a:pt x="1942454" y="294467"/>
                  <a:pt x="1952786" y="297051"/>
                  <a:pt x="1960535" y="302217"/>
                </a:cubicBezTo>
                <a:cubicBezTo>
                  <a:pt x="1965701" y="312549"/>
                  <a:pt x="1969626" y="323601"/>
                  <a:pt x="1976034" y="333213"/>
                </a:cubicBezTo>
                <a:cubicBezTo>
                  <a:pt x="1986728" y="349253"/>
                  <a:pt x="1999972" y="352364"/>
                  <a:pt x="2014779" y="364210"/>
                </a:cubicBezTo>
                <a:cubicBezTo>
                  <a:pt x="2020484" y="368774"/>
                  <a:pt x="2025112" y="374542"/>
                  <a:pt x="2030278" y="379708"/>
                </a:cubicBezTo>
                <a:cubicBezTo>
                  <a:pt x="2044054" y="407261"/>
                  <a:pt x="2054890" y="425281"/>
                  <a:pt x="2061274" y="457200"/>
                </a:cubicBezTo>
                <a:cubicBezTo>
                  <a:pt x="2062090" y="461282"/>
                  <a:pt x="2073123" y="519643"/>
                  <a:pt x="2076773" y="526942"/>
                </a:cubicBezTo>
                <a:cubicBezTo>
                  <a:pt x="2088652" y="550700"/>
                  <a:pt x="2114816" y="581753"/>
                  <a:pt x="2131017" y="604434"/>
                </a:cubicBezTo>
                <a:cubicBezTo>
                  <a:pt x="2136430" y="612012"/>
                  <a:pt x="2140927" y="620230"/>
                  <a:pt x="2146515" y="627681"/>
                </a:cubicBezTo>
                <a:cubicBezTo>
                  <a:pt x="2156439" y="640913"/>
                  <a:pt x="2167587" y="653195"/>
                  <a:pt x="2177511" y="666427"/>
                </a:cubicBezTo>
                <a:cubicBezTo>
                  <a:pt x="2183099" y="673878"/>
                  <a:pt x="2187192" y="682402"/>
                  <a:pt x="2193010" y="689674"/>
                </a:cubicBezTo>
                <a:cubicBezTo>
                  <a:pt x="2197574" y="695379"/>
                  <a:pt x="2204261" y="699228"/>
                  <a:pt x="2208508" y="705173"/>
                </a:cubicBezTo>
                <a:cubicBezTo>
                  <a:pt x="2217262" y="717429"/>
                  <a:pt x="2223002" y="731662"/>
                  <a:pt x="2231756" y="743918"/>
                </a:cubicBezTo>
                <a:cubicBezTo>
                  <a:pt x="2236003" y="749863"/>
                  <a:pt x="2242690" y="753712"/>
                  <a:pt x="2247254" y="759417"/>
                </a:cubicBezTo>
                <a:cubicBezTo>
                  <a:pt x="2263390" y="779587"/>
                  <a:pt x="2280460" y="799260"/>
                  <a:pt x="2293749" y="821410"/>
                </a:cubicBezTo>
                <a:cubicBezTo>
                  <a:pt x="2321788" y="868142"/>
                  <a:pt x="2308641" y="847624"/>
                  <a:pt x="2332495" y="883403"/>
                </a:cubicBezTo>
                <a:cubicBezTo>
                  <a:pt x="2335078" y="893735"/>
                  <a:pt x="2335144" y="905050"/>
                  <a:pt x="2340244" y="914400"/>
                </a:cubicBezTo>
                <a:cubicBezTo>
                  <a:pt x="2350884" y="933907"/>
                  <a:pt x="2362706" y="953524"/>
                  <a:pt x="2378989" y="968644"/>
                </a:cubicBezTo>
                <a:cubicBezTo>
                  <a:pt x="2429170" y="1015241"/>
                  <a:pt x="2429931" y="1007598"/>
                  <a:pt x="2471979" y="1022888"/>
                </a:cubicBezTo>
                <a:cubicBezTo>
                  <a:pt x="2551465" y="1051791"/>
                  <a:pt x="2509252" y="1041191"/>
                  <a:pt x="2572718" y="1053884"/>
                </a:cubicBezTo>
                <a:cubicBezTo>
                  <a:pt x="2585633" y="1059050"/>
                  <a:pt x="2598391" y="1064629"/>
                  <a:pt x="2611464" y="1069383"/>
                </a:cubicBezTo>
                <a:cubicBezTo>
                  <a:pt x="2626817" y="1074966"/>
                  <a:pt x="2657959" y="1084881"/>
                  <a:pt x="2657959" y="1084881"/>
                </a:cubicBezTo>
                <a:cubicBezTo>
                  <a:pt x="2665708" y="1090047"/>
                  <a:pt x="2677747" y="1091732"/>
                  <a:pt x="2681206" y="1100379"/>
                </a:cubicBezTo>
                <a:cubicBezTo>
                  <a:pt x="2684240" y="1107963"/>
                  <a:pt x="2676675" y="1116119"/>
                  <a:pt x="2673457" y="1123627"/>
                </a:cubicBezTo>
                <a:cubicBezTo>
                  <a:pt x="2668907" y="1134245"/>
                  <a:pt x="2663125" y="1144291"/>
                  <a:pt x="2657959" y="1154623"/>
                </a:cubicBezTo>
                <a:cubicBezTo>
                  <a:pt x="2655376" y="1164955"/>
                  <a:pt x="2654405" y="1175831"/>
                  <a:pt x="2650210" y="1185620"/>
                </a:cubicBezTo>
                <a:cubicBezTo>
                  <a:pt x="2646541" y="1194180"/>
                  <a:pt x="2639171" y="1200691"/>
                  <a:pt x="2634711" y="1208867"/>
                </a:cubicBezTo>
                <a:cubicBezTo>
                  <a:pt x="2623648" y="1229150"/>
                  <a:pt x="2614047" y="1250196"/>
                  <a:pt x="2603715" y="1270861"/>
                </a:cubicBezTo>
                <a:cubicBezTo>
                  <a:pt x="2583206" y="1311880"/>
                  <a:pt x="2570473" y="1341014"/>
                  <a:pt x="2541722" y="1379349"/>
                </a:cubicBezTo>
                <a:cubicBezTo>
                  <a:pt x="2489639" y="1448793"/>
                  <a:pt x="2516720" y="1427014"/>
                  <a:pt x="2471979" y="1456840"/>
                </a:cubicBezTo>
                <a:cubicBezTo>
                  <a:pt x="2380870" y="1593507"/>
                  <a:pt x="2492599" y="1437086"/>
                  <a:pt x="2409986" y="1526583"/>
                </a:cubicBezTo>
                <a:cubicBezTo>
                  <a:pt x="2387549" y="1550890"/>
                  <a:pt x="2370502" y="1579834"/>
                  <a:pt x="2347993" y="1604074"/>
                </a:cubicBezTo>
                <a:cubicBezTo>
                  <a:pt x="2336739" y="1616194"/>
                  <a:pt x="2321609" y="1624083"/>
                  <a:pt x="2309247" y="1635071"/>
                </a:cubicBezTo>
                <a:cubicBezTo>
                  <a:pt x="2159474" y="1768201"/>
                  <a:pt x="2386851" y="1575097"/>
                  <a:pt x="2247254" y="1689315"/>
                </a:cubicBezTo>
                <a:cubicBezTo>
                  <a:pt x="2228823" y="1704395"/>
                  <a:pt x="2213101" y="1723025"/>
                  <a:pt x="2193010" y="1735810"/>
                </a:cubicBezTo>
                <a:cubicBezTo>
                  <a:pt x="2184025" y="1741528"/>
                  <a:pt x="2172254" y="1740633"/>
                  <a:pt x="2162013" y="1743559"/>
                </a:cubicBezTo>
                <a:cubicBezTo>
                  <a:pt x="2154159" y="1745803"/>
                  <a:pt x="2146414" y="1748440"/>
                  <a:pt x="2138766" y="1751308"/>
                </a:cubicBezTo>
                <a:cubicBezTo>
                  <a:pt x="2125741" y="1756192"/>
                  <a:pt x="2113515" y="1763432"/>
                  <a:pt x="2100020" y="1766806"/>
                </a:cubicBezTo>
                <a:cubicBezTo>
                  <a:pt x="2082300" y="1771236"/>
                  <a:pt x="2063857" y="1771973"/>
                  <a:pt x="2045776" y="1774556"/>
                </a:cubicBezTo>
                <a:cubicBezTo>
                  <a:pt x="2038027" y="1777139"/>
                  <a:pt x="2030696" y="1782305"/>
                  <a:pt x="2022528" y="1782305"/>
                </a:cubicBezTo>
                <a:cubicBezTo>
                  <a:pt x="1932789" y="1782305"/>
                  <a:pt x="1921512" y="1776217"/>
                  <a:pt x="1844298" y="1759057"/>
                </a:cubicBezTo>
                <a:cubicBezTo>
                  <a:pt x="1793246" y="1725024"/>
                  <a:pt x="1841918" y="1753028"/>
                  <a:pt x="1735810" y="1728061"/>
                </a:cubicBezTo>
                <a:cubicBezTo>
                  <a:pt x="1719908" y="1724319"/>
                  <a:pt x="1705279" y="1716032"/>
                  <a:pt x="1689315" y="1712562"/>
                </a:cubicBezTo>
                <a:cubicBezTo>
                  <a:pt x="1645742" y="1703090"/>
                  <a:pt x="1557579" y="1689315"/>
                  <a:pt x="1557579" y="1689315"/>
                </a:cubicBezTo>
                <a:cubicBezTo>
                  <a:pt x="1518833" y="1691898"/>
                  <a:pt x="1479936" y="1692776"/>
                  <a:pt x="1441342" y="1697064"/>
                </a:cubicBezTo>
                <a:cubicBezTo>
                  <a:pt x="1433224" y="1697966"/>
                  <a:pt x="1426131" y="1703352"/>
                  <a:pt x="1418095" y="1704813"/>
                </a:cubicBezTo>
                <a:cubicBezTo>
                  <a:pt x="1397605" y="1708538"/>
                  <a:pt x="1376643" y="1709138"/>
                  <a:pt x="1356101" y="1712562"/>
                </a:cubicBezTo>
                <a:cubicBezTo>
                  <a:pt x="1330117" y="1716893"/>
                  <a:pt x="1278610" y="1728061"/>
                  <a:pt x="1278610" y="1728061"/>
                </a:cubicBezTo>
                <a:cubicBezTo>
                  <a:pt x="1268278" y="1733227"/>
                  <a:pt x="1258572" y="1739906"/>
                  <a:pt x="1247613" y="1743559"/>
                </a:cubicBezTo>
                <a:cubicBezTo>
                  <a:pt x="1235118" y="1747724"/>
                  <a:pt x="1221826" y="1748952"/>
                  <a:pt x="1208867" y="1751308"/>
                </a:cubicBezTo>
                <a:cubicBezTo>
                  <a:pt x="1099808" y="1771137"/>
                  <a:pt x="1219336" y="1747665"/>
                  <a:pt x="1123627" y="1766806"/>
                </a:cubicBezTo>
                <a:cubicBezTo>
                  <a:pt x="1108438" y="1764275"/>
                  <a:pt x="1055405" y="1755949"/>
                  <a:pt x="1038386" y="1751308"/>
                </a:cubicBezTo>
                <a:cubicBezTo>
                  <a:pt x="1022625" y="1747010"/>
                  <a:pt x="1007632" y="1740182"/>
                  <a:pt x="991891" y="1735810"/>
                </a:cubicBezTo>
                <a:cubicBezTo>
                  <a:pt x="975701" y="1731313"/>
                  <a:pt x="873684" y="1707619"/>
                  <a:pt x="844657" y="1697064"/>
                </a:cubicBezTo>
                <a:cubicBezTo>
                  <a:pt x="833801" y="1693116"/>
                  <a:pt x="824620" y="1685219"/>
                  <a:pt x="813661" y="1681566"/>
                </a:cubicBezTo>
                <a:cubicBezTo>
                  <a:pt x="801166" y="1677401"/>
                  <a:pt x="787693" y="1677012"/>
                  <a:pt x="774915" y="1673817"/>
                </a:cubicBezTo>
                <a:cubicBezTo>
                  <a:pt x="766990" y="1671836"/>
                  <a:pt x="759416" y="1668650"/>
                  <a:pt x="751667" y="1666067"/>
                </a:cubicBezTo>
                <a:cubicBezTo>
                  <a:pt x="720671" y="1642820"/>
                  <a:pt x="686075" y="1623722"/>
                  <a:pt x="658678" y="1596325"/>
                </a:cubicBezTo>
                <a:lnTo>
                  <a:pt x="550189" y="1487837"/>
                </a:lnTo>
                <a:cubicBezTo>
                  <a:pt x="539857" y="1477505"/>
                  <a:pt x="530775" y="1465749"/>
                  <a:pt x="519193" y="1456840"/>
                </a:cubicBezTo>
                <a:lnTo>
                  <a:pt x="418454" y="1379349"/>
                </a:lnTo>
                <a:cubicBezTo>
                  <a:pt x="408194" y="1371504"/>
                  <a:pt x="396590" y="1365233"/>
                  <a:pt x="387457" y="1356101"/>
                </a:cubicBezTo>
                <a:lnTo>
                  <a:pt x="333213" y="1301857"/>
                </a:lnTo>
                <a:cubicBezTo>
                  <a:pt x="317715" y="1286359"/>
                  <a:pt x="299869" y="1272896"/>
                  <a:pt x="286718" y="1255362"/>
                </a:cubicBezTo>
                <a:cubicBezTo>
                  <a:pt x="271220" y="1234698"/>
                  <a:pt x="255972" y="1213843"/>
                  <a:pt x="240223" y="1193369"/>
                </a:cubicBezTo>
                <a:cubicBezTo>
                  <a:pt x="230139" y="1180259"/>
                  <a:pt x="218059" y="1168607"/>
                  <a:pt x="209227" y="1154623"/>
                </a:cubicBezTo>
                <a:cubicBezTo>
                  <a:pt x="178230" y="1105545"/>
                  <a:pt x="152498" y="1052717"/>
                  <a:pt x="116237" y="1007390"/>
                </a:cubicBezTo>
                <a:cubicBezTo>
                  <a:pt x="95573" y="981559"/>
                  <a:pt x="72593" y="957422"/>
                  <a:pt x="54244" y="929898"/>
                </a:cubicBezTo>
                <a:cubicBezTo>
                  <a:pt x="45685" y="917059"/>
                  <a:pt x="37288" y="884683"/>
                  <a:pt x="30996" y="867905"/>
                </a:cubicBezTo>
                <a:cubicBezTo>
                  <a:pt x="26112" y="854880"/>
                  <a:pt x="20382" y="842184"/>
                  <a:pt x="15498" y="829159"/>
                </a:cubicBezTo>
                <a:cubicBezTo>
                  <a:pt x="7160" y="806923"/>
                  <a:pt x="6107" y="799344"/>
                  <a:pt x="0" y="774915"/>
                </a:cubicBezTo>
                <a:cubicBezTo>
                  <a:pt x="2583" y="764583"/>
                  <a:pt x="3554" y="753707"/>
                  <a:pt x="7749" y="743918"/>
                </a:cubicBezTo>
                <a:cubicBezTo>
                  <a:pt x="11418" y="735358"/>
                  <a:pt x="17834" y="728249"/>
                  <a:pt x="23247" y="720671"/>
                </a:cubicBezTo>
                <a:cubicBezTo>
                  <a:pt x="30754" y="710161"/>
                  <a:pt x="37362" y="698807"/>
                  <a:pt x="46495" y="689674"/>
                </a:cubicBezTo>
                <a:cubicBezTo>
                  <a:pt x="53080" y="683089"/>
                  <a:pt x="61022" y="677446"/>
                  <a:pt x="69742" y="674176"/>
                </a:cubicBezTo>
                <a:cubicBezTo>
                  <a:pt x="82075" y="669551"/>
                  <a:pt x="95348" y="667333"/>
                  <a:pt x="108488" y="666427"/>
                </a:cubicBezTo>
                <a:cubicBezTo>
                  <a:pt x="170388" y="662158"/>
                  <a:pt x="232474" y="661261"/>
                  <a:pt x="294467" y="658678"/>
                </a:cubicBezTo>
                <a:cubicBezTo>
                  <a:pt x="335796" y="661261"/>
                  <a:pt x="377392" y="661071"/>
                  <a:pt x="418454" y="666427"/>
                </a:cubicBezTo>
                <a:cubicBezTo>
                  <a:pt x="437101" y="668859"/>
                  <a:pt x="454149" y="678834"/>
                  <a:pt x="472698" y="681925"/>
                </a:cubicBezTo>
                <a:cubicBezTo>
                  <a:pt x="500841" y="686615"/>
                  <a:pt x="529611" y="686275"/>
                  <a:pt x="557939" y="689674"/>
                </a:cubicBezTo>
                <a:cubicBezTo>
                  <a:pt x="594209" y="694026"/>
                  <a:pt x="630486" y="698638"/>
                  <a:pt x="666427" y="705173"/>
                </a:cubicBezTo>
                <a:cubicBezTo>
                  <a:pt x="721080" y="715110"/>
                  <a:pt x="735194" y="713525"/>
                  <a:pt x="774915" y="728420"/>
                </a:cubicBezTo>
                <a:cubicBezTo>
                  <a:pt x="787940" y="733304"/>
                  <a:pt x="801501" y="737163"/>
                  <a:pt x="813661" y="743918"/>
                </a:cubicBezTo>
                <a:cubicBezTo>
                  <a:pt x="824951" y="750190"/>
                  <a:pt x="833705" y="760321"/>
                  <a:pt x="844657" y="767166"/>
                </a:cubicBezTo>
                <a:cubicBezTo>
                  <a:pt x="854453" y="773288"/>
                  <a:pt x="865322" y="777498"/>
                  <a:pt x="875654" y="782664"/>
                </a:cubicBezTo>
                <a:cubicBezTo>
                  <a:pt x="883403" y="780081"/>
                  <a:pt x="893798" y="781293"/>
                  <a:pt x="898901" y="774915"/>
                </a:cubicBezTo>
                <a:cubicBezTo>
                  <a:pt x="905554" y="766598"/>
                  <a:pt x="903282" y="754022"/>
                  <a:pt x="906650" y="743918"/>
                </a:cubicBezTo>
                <a:cubicBezTo>
                  <a:pt x="919287" y="706008"/>
                  <a:pt x="918666" y="710398"/>
                  <a:pt x="937647" y="681925"/>
                </a:cubicBezTo>
                <a:cubicBezTo>
                  <a:pt x="940635" y="669972"/>
                  <a:pt x="953145" y="622019"/>
                  <a:pt x="953145" y="612183"/>
                </a:cubicBezTo>
                <a:cubicBezTo>
                  <a:pt x="953145" y="586224"/>
                  <a:pt x="950835" y="560074"/>
                  <a:pt x="945396" y="534691"/>
                </a:cubicBezTo>
                <a:cubicBezTo>
                  <a:pt x="942976" y="523396"/>
                  <a:pt x="934188" y="514420"/>
                  <a:pt x="929898" y="503695"/>
                </a:cubicBezTo>
                <a:cubicBezTo>
                  <a:pt x="923831" y="488527"/>
                  <a:pt x="930737" y="457200"/>
                  <a:pt x="914400" y="457200"/>
                </a:cubicBezTo>
                <a:lnTo>
                  <a:pt x="798162" y="418454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C896AD-DC22-7843-AEA8-9FF34039A5EE}"/>
              </a:ext>
            </a:extLst>
          </p:cNvPr>
          <p:cNvSpPr/>
          <p:nvPr/>
        </p:nvSpPr>
        <p:spPr>
          <a:xfrm>
            <a:off x="6363587" y="72246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A85F86D-15A8-F54C-9EAD-B7CD041454AB}"/>
              </a:ext>
            </a:extLst>
          </p:cNvPr>
          <p:cNvSpPr/>
          <p:nvPr/>
        </p:nvSpPr>
        <p:spPr>
          <a:xfrm>
            <a:off x="6041050" y="7474253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6CB746-F961-C249-8825-38EB3D904607}"/>
              </a:ext>
            </a:extLst>
          </p:cNvPr>
          <p:cNvSpPr/>
          <p:nvPr/>
        </p:nvSpPr>
        <p:spPr>
          <a:xfrm>
            <a:off x="6668387" y="7529449"/>
            <a:ext cx="94833" cy="948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3CF79F-DCD3-CD4C-9EBD-2F9EB791E6A2}"/>
              </a:ext>
            </a:extLst>
          </p:cNvPr>
          <p:cNvSpPr/>
          <p:nvPr/>
        </p:nvSpPr>
        <p:spPr>
          <a:xfrm>
            <a:off x="439896" y="4919685"/>
            <a:ext cx="8043861" cy="18240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09D0E4-8503-684D-9147-657A9F0C8FFC}"/>
              </a:ext>
            </a:extLst>
          </p:cNvPr>
          <p:cNvSpPr/>
          <p:nvPr/>
        </p:nvSpPr>
        <p:spPr>
          <a:xfrm>
            <a:off x="420018" y="2837389"/>
            <a:ext cx="8043861" cy="19415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0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Google Shape;119;p26">
            <a:extLst>
              <a:ext uri="{FF2B5EF4-FFF2-40B4-BE49-F238E27FC236}">
                <a16:creationId xmlns:a16="http://schemas.microsoft.com/office/drawing/2014/main" id="{2D0E5460-7FC0-1244-8D6F-0ADF8260F0D6}"/>
              </a:ext>
            </a:extLst>
          </p:cNvPr>
          <p:cNvSpPr txBox="1">
            <a:spLocks/>
          </p:cNvSpPr>
          <p:nvPr/>
        </p:nvSpPr>
        <p:spPr>
          <a:xfrm>
            <a:off x="1411088" y="1884481"/>
            <a:ext cx="11939152" cy="57402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Background: </a:t>
            </a:r>
            <a:r>
              <a:rPr lang="en-US" sz="3200" dirty="0"/>
              <a:t>Path Planning</a:t>
            </a:r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Method: </a:t>
            </a:r>
            <a:r>
              <a:rPr lang="en-US" sz="3200" dirty="0"/>
              <a:t>Latent Space Partitions for Path Planning</a:t>
            </a: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Theory: </a:t>
            </a:r>
            <a:r>
              <a:rPr lang="en-US" sz="3200" dirty="0"/>
              <a:t>Why Space Partitioning?</a:t>
            </a: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9D9D9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Practice: </a:t>
            </a:r>
            <a:r>
              <a:rPr lang="en-US" sz="3200" dirty="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295562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From a Leaf Region</a:t>
            </a:r>
          </a:p>
        </p:txBody>
      </p:sp>
      <p:cxnSp>
        <p:nvCxnSpPr>
          <p:cNvPr id="65" name="Google Shape;569;p33">
            <a:extLst>
              <a:ext uri="{FF2B5EF4-FFF2-40B4-BE49-F238E27FC236}">
                <a16:creationId xmlns:a16="http://schemas.microsoft.com/office/drawing/2014/main" id="{986E083A-8425-7743-AE8E-FF37DE46A257}"/>
              </a:ext>
            </a:extLst>
          </p:cNvPr>
          <p:cNvCxnSpPr>
            <a:cxnSpLocks/>
            <a:stCxn id="79" idx="3"/>
            <a:endCxn id="80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570;p33">
            <a:extLst>
              <a:ext uri="{FF2B5EF4-FFF2-40B4-BE49-F238E27FC236}">
                <a16:creationId xmlns:a16="http://schemas.microsoft.com/office/drawing/2014/main" id="{D89C5DB5-5F9D-0C4C-AC20-6F430B543B54}"/>
              </a:ext>
            </a:extLst>
          </p:cNvPr>
          <p:cNvCxnSpPr>
            <a:cxnSpLocks/>
            <a:stCxn id="79" idx="5"/>
            <a:endCxn id="82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" name="Google Shape;571;p33">
            <a:extLst>
              <a:ext uri="{FF2B5EF4-FFF2-40B4-BE49-F238E27FC236}">
                <a16:creationId xmlns:a16="http://schemas.microsoft.com/office/drawing/2014/main" id="{7C79A1E3-4B30-DA45-B4B0-72427A82F61B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6" name="Google Shape;579;p33">
            <a:extLst>
              <a:ext uri="{FF2B5EF4-FFF2-40B4-BE49-F238E27FC236}">
                <a16:creationId xmlns:a16="http://schemas.microsoft.com/office/drawing/2014/main" id="{ABFC0F20-9C46-B54E-8475-797B0436086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7" name="Google Shape;586;p33">
            <a:extLst>
              <a:ext uri="{FF2B5EF4-FFF2-40B4-BE49-F238E27FC236}">
                <a16:creationId xmlns:a16="http://schemas.microsoft.com/office/drawing/2014/main" id="{399F56C8-744F-DA48-BBE3-C86C5AD51BDD}"/>
              </a:ext>
            </a:extLst>
          </p:cNvPr>
          <p:cNvSpPr txBox="1"/>
          <p:nvPr/>
        </p:nvSpPr>
        <p:spPr>
          <a:xfrm>
            <a:off x="9157552" y="3709087"/>
            <a:ext cx="104244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78" name="Google Shape;587;p33">
            <a:extLst>
              <a:ext uri="{FF2B5EF4-FFF2-40B4-BE49-F238E27FC236}">
                <a16:creationId xmlns:a16="http://schemas.microsoft.com/office/drawing/2014/main" id="{078E315E-FE50-AC49-B280-5B67D61AAB5C}"/>
              </a:ext>
            </a:extLst>
          </p:cNvPr>
          <p:cNvSpPr txBox="1"/>
          <p:nvPr/>
        </p:nvSpPr>
        <p:spPr>
          <a:xfrm>
            <a:off x="11521775" y="3766167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562294B-60F2-3346-BCDB-3B0A0F3D3B0E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FD1C71A-470B-8949-B93B-C495F94EA32C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6F70F5D-552E-E440-8056-5FC8D7E5EB29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97849F4-32A1-FF4A-8333-32D2D3BF84F6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Google Shape;587;p33">
            <a:extLst>
              <a:ext uri="{FF2B5EF4-FFF2-40B4-BE49-F238E27FC236}">
                <a16:creationId xmlns:a16="http://schemas.microsoft.com/office/drawing/2014/main" id="{4EC5FD17-3230-914E-B627-6CCB06201ADA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068F844-0FFD-864A-B048-78043AE57B2F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586;p33">
            <a:extLst>
              <a:ext uri="{FF2B5EF4-FFF2-40B4-BE49-F238E27FC236}">
                <a16:creationId xmlns:a16="http://schemas.microsoft.com/office/drawing/2014/main" id="{29278828-BE74-0F4D-B6C2-09306889DFE8}"/>
              </a:ext>
            </a:extLst>
          </p:cNvPr>
          <p:cNvSpPr txBox="1"/>
          <p:nvPr/>
        </p:nvSpPr>
        <p:spPr>
          <a:xfrm>
            <a:off x="8322937" y="5205657"/>
            <a:ext cx="10682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884D002-3BF0-5C40-9354-F6DC6FAC85C9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884D002-3BF0-5C40-9354-F6DC6FAC8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CF65A0A-6AC6-7B47-8DE9-000D997775F1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CF65A0A-6AC6-7B47-8DE9-000D99777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886987C-620C-2C4B-9EB2-CDCA28B7BBD8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886987C-620C-2C4B-9EB2-CDCA28B7B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6B4E2AC-DF82-AD43-9A51-8D2EC264C1C7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6B4E2AC-DF82-AD43-9A51-8D2EC264C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F96E22C-16A1-464F-9A5F-B7868844F843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F96E22C-16A1-464F-9A5F-B7868844F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oogle Shape;569;p33">
            <a:extLst>
              <a:ext uri="{FF2B5EF4-FFF2-40B4-BE49-F238E27FC236}">
                <a16:creationId xmlns:a16="http://schemas.microsoft.com/office/drawing/2014/main" id="{0D86A605-5520-BE40-8CE8-8EC72015652A}"/>
              </a:ext>
            </a:extLst>
          </p:cNvPr>
          <p:cNvCxnSpPr>
            <a:cxnSpLocks/>
          </p:cNvCxnSpPr>
          <p:nvPr/>
        </p:nvCxnSpPr>
        <p:spPr>
          <a:xfrm flipH="1">
            <a:off x="10150821" y="3854750"/>
            <a:ext cx="420673" cy="6939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2" name="Google Shape;569;p33">
            <a:extLst>
              <a:ext uri="{FF2B5EF4-FFF2-40B4-BE49-F238E27FC236}">
                <a16:creationId xmlns:a16="http://schemas.microsoft.com/office/drawing/2014/main" id="{BDAE36DB-17E6-0948-8540-B2231DD02CD0}"/>
              </a:ext>
            </a:extLst>
          </p:cNvPr>
          <p:cNvCxnSpPr>
            <a:cxnSpLocks/>
          </p:cNvCxnSpPr>
          <p:nvPr/>
        </p:nvCxnSpPr>
        <p:spPr>
          <a:xfrm flipH="1">
            <a:off x="9310501" y="5285241"/>
            <a:ext cx="462286" cy="68923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3" name="Google Shape;569;p33">
            <a:extLst>
              <a:ext uri="{FF2B5EF4-FFF2-40B4-BE49-F238E27FC236}">
                <a16:creationId xmlns:a16="http://schemas.microsoft.com/office/drawing/2014/main" id="{FEA5E46F-4B5F-B14F-8587-BA140F05FAB3}"/>
              </a:ext>
            </a:extLst>
          </p:cNvPr>
          <p:cNvCxnSpPr>
            <a:cxnSpLocks/>
          </p:cNvCxnSpPr>
          <p:nvPr/>
        </p:nvCxnSpPr>
        <p:spPr>
          <a:xfrm>
            <a:off x="11325424" y="3862411"/>
            <a:ext cx="314447" cy="599039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4" name="Google Shape;569;p33">
            <a:extLst>
              <a:ext uri="{FF2B5EF4-FFF2-40B4-BE49-F238E27FC236}">
                <a16:creationId xmlns:a16="http://schemas.microsoft.com/office/drawing/2014/main" id="{3CE9096D-F80C-FD4B-946D-9826C47C76C0}"/>
              </a:ext>
            </a:extLst>
          </p:cNvPr>
          <p:cNvCxnSpPr>
            <a:cxnSpLocks/>
          </p:cNvCxnSpPr>
          <p:nvPr/>
        </p:nvCxnSpPr>
        <p:spPr>
          <a:xfrm>
            <a:off x="10413443" y="5354737"/>
            <a:ext cx="369392" cy="532766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5" name="Google Shape;569;p33">
            <a:extLst>
              <a:ext uri="{FF2B5EF4-FFF2-40B4-BE49-F238E27FC236}">
                <a16:creationId xmlns:a16="http://schemas.microsoft.com/office/drawing/2014/main" id="{91F141C2-ECF9-654F-A10C-002B2FF34180}"/>
              </a:ext>
            </a:extLst>
          </p:cNvPr>
          <p:cNvCxnSpPr>
            <a:cxnSpLocks/>
          </p:cNvCxnSpPr>
          <p:nvPr/>
        </p:nvCxnSpPr>
        <p:spPr>
          <a:xfrm>
            <a:off x="11567862" y="6098964"/>
            <a:ext cx="63686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569;p33">
            <a:extLst>
              <a:ext uri="{FF2B5EF4-FFF2-40B4-BE49-F238E27FC236}">
                <a16:creationId xmlns:a16="http://schemas.microsoft.com/office/drawing/2014/main" id="{A7F1417E-4889-FC47-BE35-04917D12C384}"/>
              </a:ext>
            </a:extLst>
          </p:cNvPr>
          <p:cNvCxnSpPr>
            <a:cxnSpLocks/>
          </p:cNvCxnSpPr>
          <p:nvPr/>
        </p:nvCxnSpPr>
        <p:spPr>
          <a:xfrm>
            <a:off x="11567862" y="6364120"/>
            <a:ext cx="636869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97" name="Google Shape;586;p33">
            <a:extLst>
              <a:ext uri="{FF2B5EF4-FFF2-40B4-BE49-F238E27FC236}">
                <a16:creationId xmlns:a16="http://schemas.microsoft.com/office/drawing/2014/main" id="{CC57DFC1-D643-4B4E-924E-772DE0423FAD}"/>
              </a:ext>
            </a:extLst>
          </p:cNvPr>
          <p:cNvSpPr txBox="1"/>
          <p:nvPr/>
        </p:nvSpPr>
        <p:spPr>
          <a:xfrm>
            <a:off x="12098779" y="5856254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sz="2000" dirty="0"/>
          </a:p>
        </p:txBody>
      </p:sp>
      <p:sp>
        <p:nvSpPr>
          <p:cNvPr id="98" name="Google Shape;586;p33">
            <a:extLst>
              <a:ext uri="{FF2B5EF4-FFF2-40B4-BE49-F238E27FC236}">
                <a16:creationId xmlns:a16="http://schemas.microsoft.com/office/drawing/2014/main" id="{66009076-ED72-624C-98B7-D877825CE2F4}"/>
              </a:ext>
            </a:extLst>
          </p:cNvPr>
          <p:cNvSpPr txBox="1"/>
          <p:nvPr/>
        </p:nvSpPr>
        <p:spPr>
          <a:xfrm>
            <a:off x="12067218" y="6152401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sz="2000" dirty="0"/>
          </a:p>
        </p:txBody>
      </p:sp>
      <p:sp>
        <p:nvSpPr>
          <p:cNvPr id="99" name="Google Shape;587;p33">
            <a:extLst>
              <a:ext uri="{FF2B5EF4-FFF2-40B4-BE49-F238E27FC236}">
                <a16:creationId xmlns:a16="http://schemas.microsoft.com/office/drawing/2014/main" id="{FC1EE9D6-1D5A-0740-898B-B711D0655D52}"/>
              </a:ext>
            </a:extLst>
          </p:cNvPr>
          <p:cNvSpPr txBox="1"/>
          <p:nvPr/>
        </p:nvSpPr>
        <p:spPr>
          <a:xfrm>
            <a:off x="10602182" y="5190685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07AF0C4-0DE4-144D-8436-905649FD6880}"/>
              </a:ext>
            </a:extLst>
          </p:cNvPr>
          <p:cNvSpPr/>
          <p:nvPr/>
        </p:nvSpPr>
        <p:spPr>
          <a:xfrm>
            <a:off x="5921081" y="3387117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8363D77A-D516-D544-858A-51A8E5E7493C}"/>
              </a:ext>
            </a:extLst>
          </p:cNvPr>
          <p:cNvSpPr/>
          <p:nvPr/>
        </p:nvSpPr>
        <p:spPr>
          <a:xfrm flipH="1">
            <a:off x="3432102" y="3392593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5887A6-ADD4-4940-BE94-0DE8F3E1B5F1}"/>
              </a:ext>
            </a:extLst>
          </p:cNvPr>
          <p:cNvSpPr/>
          <p:nvPr/>
        </p:nvSpPr>
        <p:spPr>
          <a:xfrm>
            <a:off x="2596004" y="3372330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B0C69365-118D-944A-8B71-F3B8FCE3CDAD}"/>
              </a:ext>
            </a:extLst>
          </p:cNvPr>
          <p:cNvSpPr/>
          <p:nvPr/>
        </p:nvSpPr>
        <p:spPr>
          <a:xfrm flipV="1">
            <a:off x="3413170" y="3369816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597;p33">
            <a:extLst>
              <a:ext uri="{FF2B5EF4-FFF2-40B4-BE49-F238E27FC236}">
                <a16:creationId xmlns:a16="http://schemas.microsoft.com/office/drawing/2014/main" id="{B08E3481-769A-E041-9380-FC8B51F3F5AF}"/>
              </a:ext>
            </a:extLst>
          </p:cNvPr>
          <p:cNvSpPr/>
          <p:nvPr/>
        </p:nvSpPr>
        <p:spPr>
          <a:xfrm>
            <a:off x="4337530" y="5679766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598;p33">
            <a:extLst>
              <a:ext uri="{FF2B5EF4-FFF2-40B4-BE49-F238E27FC236}">
                <a16:creationId xmlns:a16="http://schemas.microsoft.com/office/drawing/2014/main" id="{A88D37F8-8621-F348-ACB6-DB1108879211}"/>
              </a:ext>
            </a:extLst>
          </p:cNvPr>
          <p:cNvSpPr/>
          <p:nvPr/>
        </p:nvSpPr>
        <p:spPr>
          <a:xfrm>
            <a:off x="5052179" y="518817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599;p33">
            <a:extLst>
              <a:ext uri="{FF2B5EF4-FFF2-40B4-BE49-F238E27FC236}">
                <a16:creationId xmlns:a16="http://schemas.microsoft.com/office/drawing/2014/main" id="{DD4938C4-05BF-364D-B1D1-108B52D2065F}"/>
              </a:ext>
            </a:extLst>
          </p:cNvPr>
          <p:cNvSpPr/>
          <p:nvPr/>
        </p:nvSpPr>
        <p:spPr>
          <a:xfrm>
            <a:off x="5508071" y="456395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600;p33">
            <a:extLst>
              <a:ext uri="{FF2B5EF4-FFF2-40B4-BE49-F238E27FC236}">
                <a16:creationId xmlns:a16="http://schemas.microsoft.com/office/drawing/2014/main" id="{415BE3EC-0AB5-E749-A990-BD45DC9AD2F6}"/>
              </a:ext>
            </a:extLst>
          </p:cNvPr>
          <p:cNvSpPr/>
          <p:nvPr/>
        </p:nvSpPr>
        <p:spPr>
          <a:xfrm>
            <a:off x="6099797" y="384371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601;p33">
            <a:extLst>
              <a:ext uri="{FF2B5EF4-FFF2-40B4-BE49-F238E27FC236}">
                <a16:creationId xmlns:a16="http://schemas.microsoft.com/office/drawing/2014/main" id="{E760FF03-022B-BB48-B627-A29C219E43C8}"/>
              </a:ext>
            </a:extLst>
          </p:cNvPr>
          <p:cNvSpPr/>
          <p:nvPr/>
        </p:nvSpPr>
        <p:spPr>
          <a:xfrm>
            <a:off x="6295173" y="5017396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602;p33">
            <a:extLst>
              <a:ext uri="{FF2B5EF4-FFF2-40B4-BE49-F238E27FC236}">
                <a16:creationId xmlns:a16="http://schemas.microsoft.com/office/drawing/2014/main" id="{D3329E6E-98CD-F747-9A60-9F5B913852B7}"/>
              </a:ext>
            </a:extLst>
          </p:cNvPr>
          <p:cNvSpPr/>
          <p:nvPr/>
        </p:nvSpPr>
        <p:spPr>
          <a:xfrm>
            <a:off x="5971657" y="5775964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604;p33">
            <a:extLst>
              <a:ext uri="{FF2B5EF4-FFF2-40B4-BE49-F238E27FC236}">
                <a16:creationId xmlns:a16="http://schemas.microsoft.com/office/drawing/2014/main" id="{99562D9E-A413-FD44-B14A-6E1BD329CBF7}"/>
              </a:ext>
            </a:extLst>
          </p:cNvPr>
          <p:cNvSpPr/>
          <p:nvPr/>
        </p:nvSpPr>
        <p:spPr>
          <a:xfrm>
            <a:off x="6752868" y="428732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605;p33">
            <a:extLst>
              <a:ext uri="{FF2B5EF4-FFF2-40B4-BE49-F238E27FC236}">
                <a16:creationId xmlns:a16="http://schemas.microsoft.com/office/drawing/2014/main" id="{A4481268-4F03-2445-A333-D4A4D4881EE3}"/>
              </a:ext>
            </a:extLst>
          </p:cNvPr>
          <p:cNvSpPr/>
          <p:nvPr/>
        </p:nvSpPr>
        <p:spPr>
          <a:xfrm>
            <a:off x="6833378" y="5583568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608;p33">
            <a:extLst>
              <a:ext uri="{FF2B5EF4-FFF2-40B4-BE49-F238E27FC236}">
                <a16:creationId xmlns:a16="http://schemas.microsoft.com/office/drawing/2014/main" id="{76627E55-F58C-6442-8C26-9138FAF1558F}"/>
              </a:ext>
            </a:extLst>
          </p:cNvPr>
          <p:cNvCxnSpPr>
            <a:cxnSpLocks/>
          </p:cNvCxnSpPr>
          <p:nvPr/>
        </p:nvCxnSpPr>
        <p:spPr>
          <a:xfrm flipH="1">
            <a:off x="4380408" y="3102263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" name="Google Shape;610;p33">
            <a:extLst>
              <a:ext uri="{FF2B5EF4-FFF2-40B4-BE49-F238E27FC236}">
                <a16:creationId xmlns:a16="http://schemas.microsoft.com/office/drawing/2014/main" id="{938B1CEC-6466-4F4E-89F6-FBC5C341C117}"/>
              </a:ext>
            </a:extLst>
          </p:cNvPr>
          <p:cNvCxnSpPr>
            <a:cxnSpLocks/>
          </p:cNvCxnSpPr>
          <p:nvPr/>
        </p:nvCxnSpPr>
        <p:spPr>
          <a:xfrm flipH="1">
            <a:off x="3324933" y="3162148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C4B014E-AB19-1A47-86AB-58D652987C70}"/>
              </a:ext>
            </a:extLst>
          </p:cNvPr>
          <p:cNvSpPr/>
          <p:nvPr/>
        </p:nvSpPr>
        <p:spPr>
          <a:xfrm rot="5400000">
            <a:off x="1466827" y="5594512"/>
            <a:ext cx="513651" cy="189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868FE96-2D4D-2844-9355-839EA31857AA}"/>
              </a:ext>
            </a:extLst>
          </p:cNvPr>
          <p:cNvSpPr/>
          <p:nvPr/>
        </p:nvSpPr>
        <p:spPr>
          <a:xfrm rot="5400000">
            <a:off x="1474410" y="4464207"/>
            <a:ext cx="513651" cy="189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98D93AA-549D-8B47-B698-4CAAC3011904}"/>
              </a:ext>
            </a:extLst>
          </p:cNvPr>
          <p:cNvSpPr/>
          <p:nvPr/>
        </p:nvSpPr>
        <p:spPr>
          <a:xfrm rot="5400000">
            <a:off x="1474411" y="5028499"/>
            <a:ext cx="513651" cy="1897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8742265-F9B7-384A-BB31-3F6941818743}"/>
                  </a:ext>
                </a:extLst>
              </p:cNvPr>
              <p:cNvSpPr txBox="1"/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8742265-F9B7-384A-BB31-3F6941818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blipFill>
                <a:blip r:embed="rId15"/>
                <a:stretch>
                  <a:fillRect l="-423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36AA04E-D3F7-6644-8E3C-977C4B404F9A}"/>
                  </a:ext>
                </a:extLst>
              </p:cNvPr>
              <p:cNvSpPr txBox="1"/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36AA04E-D3F7-6644-8E3C-977C4B404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blipFill>
                <a:blip r:embed="rId16"/>
                <a:stretch>
                  <a:fillRect l="-438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Google Shape;607;p33">
                <a:extLst>
                  <a:ext uri="{FF2B5EF4-FFF2-40B4-BE49-F238E27FC236}">
                    <a16:creationId xmlns:a16="http://schemas.microsoft.com/office/drawing/2014/main" id="{2E164182-A9AC-064F-B859-C251AE44EB57}"/>
                  </a:ext>
                </a:extLst>
              </p:cNvPr>
              <p:cNvSpPr/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116" name="Google Shape;607;p33">
                <a:extLst>
                  <a:ext uri="{FF2B5EF4-FFF2-40B4-BE49-F238E27FC236}">
                    <a16:creationId xmlns:a16="http://schemas.microsoft.com/office/drawing/2014/main" id="{2E164182-A9AC-064F-B859-C251AE44E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blipFill>
                <a:blip r:embed="rId17"/>
                <a:stretch>
                  <a:fillRect l="-3030" t="-606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Google Shape;610;p33">
            <a:extLst>
              <a:ext uri="{FF2B5EF4-FFF2-40B4-BE49-F238E27FC236}">
                <a16:creationId xmlns:a16="http://schemas.microsoft.com/office/drawing/2014/main" id="{504991E7-5C1F-F742-BD0C-5BB125C1CCED}"/>
              </a:ext>
            </a:extLst>
          </p:cNvPr>
          <p:cNvCxnSpPr>
            <a:cxnSpLocks/>
          </p:cNvCxnSpPr>
          <p:nvPr/>
        </p:nvCxnSpPr>
        <p:spPr>
          <a:xfrm flipV="1">
            <a:off x="2580271" y="4704758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3B6CA13B-9CAF-3546-829D-85CE542B0FDD}"/>
              </a:ext>
            </a:extLst>
          </p:cNvPr>
          <p:cNvSpPr/>
          <p:nvPr/>
        </p:nvSpPr>
        <p:spPr>
          <a:xfrm flipV="1">
            <a:off x="4821305" y="3421250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875ECC2-0926-074C-938F-E82A2A5CFD9B}"/>
              </a:ext>
            </a:extLst>
          </p:cNvPr>
          <p:cNvSpPr/>
          <p:nvPr/>
        </p:nvSpPr>
        <p:spPr>
          <a:xfrm>
            <a:off x="2648195" y="3418918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Google Shape;590;p33">
            <a:extLst>
              <a:ext uri="{FF2B5EF4-FFF2-40B4-BE49-F238E27FC236}">
                <a16:creationId xmlns:a16="http://schemas.microsoft.com/office/drawing/2014/main" id="{5291E351-40F3-F44B-889B-D6213D07962B}"/>
              </a:ext>
            </a:extLst>
          </p:cNvPr>
          <p:cNvSpPr/>
          <p:nvPr/>
        </p:nvSpPr>
        <p:spPr>
          <a:xfrm>
            <a:off x="2865101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591;p33">
            <a:extLst>
              <a:ext uri="{FF2B5EF4-FFF2-40B4-BE49-F238E27FC236}">
                <a16:creationId xmlns:a16="http://schemas.microsoft.com/office/drawing/2014/main" id="{1E3D6607-E9A2-484D-AEBD-5A55C35AC483}"/>
              </a:ext>
            </a:extLst>
          </p:cNvPr>
          <p:cNvSpPr/>
          <p:nvPr/>
        </p:nvSpPr>
        <p:spPr>
          <a:xfrm>
            <a:off x="2733102" y="43932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593;p33">
            <a:extLst>
              <a:ext uri="{FF2B5EF4-FFF2-40B4-BE49-F238E27FC236}">
                <a16:creationId xmlns:a16="http://schemas.microsoft.com/office/drawing/2014/main" id="{1874952B-5AB1-504E-8CCC-E37896B55B27}"/>
              </a:ext>
            </a:extLst>
          </p:cNvPr>
          <p:cNvSpPr/>
          <p:nvPr/>
        </p:nvSpPr>
        <p:spPr>
          <a:xfrm>
            <a:off x="3803564" y="42970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595;p33">
            <a:extLst>
              <a:ext uri="{FF2B5EF4-FFF2-40B4-BE49-F238E27FC236}">
                <a16:creationId xmlns:a16="http://schemas.microsoft.com/office/drawing/2014/main" id="{7D041AC2-EAA9-5D4F-AEE3-9D0783F47AE8}"/>
              </a:ext>
            </a:extLst>
          </p:cNvPr>
          <p:cNvSpPr/>
          <p:nvPr/>
        </p:nvSpPr>
        <p:spPr>
          <a:xfrm>
            <a:off x="4761126" y="4227913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596;p33">
            <a:extLst>
              <a:ext uri="{FF2B5EF4-FFF2-40B4-BE49-F238E27FC236}">
                <a16:creationId xmlns:a16="http://schemas.microsoft.com/office/drawing/2014/main" id="{EADD6541-08F8-F14F-9C24-90F75DBBB3B5}"/>
              </a:ext>
            </a:extLst>
          </p:cNvPr>
          <p:cNvSpPr/>
          <p:nvPr/>
        </p:nvSpPr>
        <p:spPr>
          <a:xfrm>
            <a:off x="4235823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Right Triangle 124">
            <a:extLst>
              <a:ext uri="{FF2B5EF4-FFF2-40B4-BE49-F238E27FC236}">
                <a16:creationId xmlns:a16="http://schemas.microsoft.com/office/drawing/2014/main" id="{178ACD93-688B-0543-992C-AA1E57CF5ACD}"/>
              </a:ext>
            </a:extLst>
          </p:cNvPr>
          <p:cNvSpPr/>
          <p:nvPr/>
        </p:nvSpPr>
        <p:spPr>
          <a:xfrm flipV="1">
            <a:off x="3302817" y="4820781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49FB324-9937-5D4D-BF40-5F04FDE380B3}"/>
              </a:ext>
            </a:extLst>
          </p:cNvPr>
          <p:cNvSpPr/>
          <p:nvPr/>
        </p:nvSpPr>
        <p:spPr>
          <a:xfrm>
            <a:off x="2645536" y="4815917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Google Shape;594;p33">
            <a:extLst>
              <a:ext uri="{FF2B5EF4-FFF2-40B4-BE49-F238E27FC236}">
                <a16:creationId xmlns:a16="http://schemas.microsoft.com/office/drawing/2014/main" id="{199E30F4-2609-3C40-832C-6A245CEF7C70}"/>
              </a:ext>
            </a:extLst>
          </p:cNvPr>
          <p:cNvSpPr/>
          <p:nvPr/>
        </p:nvSpPr>
        <p:spPr>
          <a:xfrm>
            <a:off x="3831955" y="494308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603;p33">
            <a:extLst>
              <a:ext uri="{FF2B5EF4-FFF2-40B4-BE49-F238E27FC236}">
                <a16:creationId xmlns:a16="http://schemas.microsoft.com/office/drawing/2014/main" id="{F52ECB64-F552-084D-84B5-4642799A751A}"/>
              </a:ext>
            </a:extLst>
          </p:cNvPr>
          <p:cNvSpPr/>
          <p:nvPr/>
        </p:nvSpPr>
        <p:spPr>
          <a:xfrm>
            <a:off x="3137550" y="591584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594;p33">
            <a:extLst>
              <a:ext uri="{FF2B5EF4-FFF2-40B4-BE49-F238E27FC236}">
                <a16:creationId xmlns:a16="http://schemas.microsoft.com/office/drawing/2014/main" id="{D79E67A1-A79A-0B43-88CE-151C3A63C7E8}"/>
              </a:ext>
            </a:extLst>
          </p:cNvPr>
          <p:cNvSpPr/>
          <p:nvPr/>
        </p:nvSpPr>
        <p:spPr>
          <a:xfrm>
            <a:off x="3061518" y="5258539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5C06DD44-6B90-B84B-B945-786870AD09CB}"/>
                  </a:ext>
                </a:extLst>
              </p:cNvPr>
              <p:cNvSpPr/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5C06DD44-6B90-B84B-B945-786870AD0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57234D-A188-2E4D-9077-2E5AD6841FC1}"/>
                  </a:ext>
                </a:extLst>
              </p:cNvPr>
              <p:cNvSpPr/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57234D-A188-2E4D-9077-2E5AD6841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E4B5EED-64C2-2C46-A8F8-2E9C1183C45B}"/>
                  </a:ext>
                </a:extLst>
              </p:cNvPr>
              <p:cNvSpPr/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E4B5EED-64C2-2C46-A8F8-2E9C1183C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C038F3B6-CE9F-9048-9193-478BF65D72F4}"/>
              </a:ext>
            </a:extLst>
          </p:cNvPr>
          <p:cNvSpPr/>
          <p:nvPr/>
        </p:nvSpPr>
        <p:spPr>
          <a:xfrm rot="19841977">
            <a:off x="2598508" y="3155318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310BD8A-018D-6649-B8E3-74890A50554A}"/>
              </a:ext>
            </a:extLst>
          </p:cNvPr>
          <p:cNvSpPr/>
          <p:nvPr/>
        </p:nvSpPr>
        <p:spPr>
          <a:xfrm rot="18301304">
            <a:off x="2364438" y="337501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9566E35-85CA-D749-AE14-7CE515DCF1DA}"/>
              </a:ext>
            </a:extLst>
          </p:cNvPr>
          <p:cNvSpPr/>
          <p:nvPr/>
        </p:nvSpPr>
        <p:spPr>
          <a:xfrm rot="14221969">
            <a:off x="2363746" y="63639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53FB35E-4806-D644-BD7D-889AD6AA015D}"/>
              </a:ext>
            </a:extLst>
          </p:cNvPr>
          <p:cNvSpPr/>
          <p:nvPr/>
        </p:nvSpPr>
        <p:spPr>
          <a:xfrm rot="13135004">
            <a:off x="2589085" y="6567896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ABE0143-357F-2949-A3BE-3EDFDDA28E20}"/>
              </a:ext>
            </a:extLst>
          </p:cNvPr>
          <p:cNvSpPr/>
          <p:nvPr/>
        </p:nvSpPr>
        <p:spPr>
          <a:xfrm rot="3732929">
            <a:off x="7424737" y="339299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FCB6A31-42F3-2842-A842-E3F8B0297AAF}"/>
              </a:ext>
            </a:extLst>
          </p:cNvPr>
          <p:cNvSpPr/>
          <p:nvPr/>
        </p:nvSpPr>
        <p:spPr>
          <a:xfrm rot="2007998">
            <a:off x="7260755" y="321380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4F78F55-842F-C34D-BDA4-089792A062E1}"/>
              </a:ext>
            </a:extLst>
          </p:cNvPr>
          <p:cNvSpPr/>
          <p:nvPr/>
        </p:nvSpPr>
        <p:spPr>
          <a:xfrm rot="7429571">
            <a:off x="7422098" y="632853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E765850-4183-5146-80B9-AC6E3D69A1FC}"/>
              </a:ext>
            </a:extLst>
          </p:cNvPr>
          <p:cNvSpPr/>
          <p:nvPr/>
        </p:nvSpPr>
        <p:spPr>
          <a:xfrm rot="9087265">
            <a:off x="7217573" y="65580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Google Shape;589;p33">
            <a:extLst>
              <a:ext uri="{FF2B5EF4-FFF2-40B4-BE49-F238E27FC236}">
                <a16:creationId xmlns:a16="http://schemas.microsoft.com/office/drawing/2014/main" id="{F78A96C1-9329-3B4F-AFF9-CA3050917F3C}"/>
              </a:ext>
            </a:extLst>
          </p:cNvPr>
          <p:cNvSpPr/>
          <p:nvPr/>
        </p:nvSpPr>
        <p:spPr>
          <a:xfrm>
            <a:off x="2584998" y="3369816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Google Shape;607;p33">
                <a:extLst>
                  <a:ext uri="{FF2B5EF4-FFF2-40B4-BE49-F238E27FC236}">
                    <a16:creationId xmlns:a16="http://schemas.microsoft.com/office/drawing/2014/main" id="{C96A36FC-0EE6-C34E-A6C0-F57A0D150792}"/>
                  </a:ext>
                </a:extLst>
              </p:cNvPr>
              <p:cNvSpPr/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142" name="Google Shape;607;p33">
                <a:extLst>
                  <a:ext uri="{FF2B5EF4-FFF2-40B4-BE49-F238E27FC236}">
                    <a16:creationId xmlns:a16="http://schemas.microsoft.com/office/drawing/2014/main" id="{C96A36FC-0EE6-C34E-A6C0-F57A0D150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blipFill>
                <a:blip r:embed="rId21"/>
                <a:stretch>
                  <a:fillRect l="-2941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Google Shape;607;p33">
            <a:extLst>
              <a:ext uri="{FF2B5EF4-FFF2-40B4-BE49-F238E27FC236}">
                <a16:creationId xmlns:a16="http://schemas.microsoft.com/office/drawing/2014/main" id="{5815A390-4479-3945-995F-0296E39CAAED}"/>
              </a:ext>
            </a:extLst>
          </p:cNvPr>
          <p:cNvSpPr/>
          <p:nvPr/>
        </p:nvSpPr>
        <p:spPr>
          <a:xfrm>
            <a:off x="2234347" y="6742191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48503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From a Leaf Region</a:t>
            </a:r>
          </a:p>
        </p:txBody>
      </p:sp>
      <p:cxnSp>
        <p:nvCxnSpPr>
          <p:cNvPr id="65" name="Google Shape;569;p33">
            <a:extLst>
              <a:ext uri="{FF2B5EF4-FFF2-40B4-BE49-F238E27FC236}">
                <a16:creationId xmlns:a16="http://schemas.microsoft.com/office/drawing/2014/main" id="{986E083A-8425-7743-AE8E-FF37DE46A257}"/>
              </a:ext>
            </a:extLst>
          </p:cNvPr>
          <p:cNvCxnSpPr>
            <a:cxnSpLocks/>
            <a:stCxn id="79" idx="3"/>
            <a:endCxn id="80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570;p33">
            <a:extLst>
              <a:ext uri="{FF2B5EF4-FFF2-40B4-BE49-F238E27FC236}">
                <a16:creationId xmlns:a16="http://schemas.microsoft.com/office/drawing/2014/main" id="{D89C5DB5-5F9D-0C4C-AC20-6F430B543B54}"/>
              </a:ext>
            </a:extLst>
          </p:cNvPr>
          <p:cNvCxnSpPr>
            <a:cxnSpLocks/>
            <a:stCxn id="79" idx="5"/>
            <a:endCxn id="82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" name="Google Shape;571;p33">
            <a:extLst>
              <a:ext uri="{FF2B5EF4-FFF2-40B4-BE49-F238E27FC236}">
                <a16:creationId xmlns:a16="http://schemas.microsoft.com/office/drawing/2014/main" id="{7C79A1E3-4B30-DA45-B4B0-72427A82F61B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6" name="Google Shape;579;p33">
            <a:extLst>
              <a:ext uri="{FF2B5EF4-FFF2-40B4-BE49-F238E27FC236}">
                <a16:creationId xmlns:a16="http://schemas.microsoft.com/office/drawing/2014/main" id="{ABFC0F20-9C46-B54E-8475-797B0436086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7" name="Google Shape;586;p33">
            <a:extLst>
              <a:ext uri="{FF2B5EF4-FFF2-40B4-BE49-F238E27FC236}">
                <a16:creationId xmlns:a16="http://schemas.microsoft.com/office/drawing/2014/main" id="{399F56C8-744F-DA48-BBE3-C86C5AD51BDD}"/>
              </a:ext>
            </a:extLst>
          </p:cNvPr>
          <p:cNvSpPr txBox="1"/>
          <p:nvPr/>
        </p:nvSpPr>
        <p:spPr>
          <a:xfrm>
            <a:off x="9157552" y="3709087"/>
            <a:ext cx="104244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78" name="Google Shape;587;p33">
            <a:extLst>
              <a:ext uri="{FF2B5EF4-FFF2-40B4-BE49-F238E27FC236}">
                <a16:creationId xmlns:a16="http://schemas.microsoft.com/office/drawing/2014/main" id="{078E315E-FE50-AC49-B280-5B67D61AAB5C}"/>
              </a:ext>
            </a:extLst>
          </p:cNvPr>
          <p:cNvSpPr txBox="1"/>
          <p:nvPr/>
        </p:nvSpPr>
        <p:spPr>
          <a:xfrm>
            <a:off x="11521775" y="3766167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562294B-60F2-3346-BCDB-3B0A0F3D3B0E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FD1C71A-470B-8949-B93B-C495F94EA32C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6F70F5D-552E-E440-8056-5FC8D7E5EB29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97849F4-32A1-FF4A-8333-32D2D3BF84F6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Google Shape;587;p33">
            <a:extLst>
              <a:ext uri="{FF2B5EF4-FFF2-40B4-BE49-F238E27FC236}">
                <a16:creationId xmlns:a16="http://schemas.microsoft.com/office/drawing/2014/main" id="{4EC5FD17-3230-914E-B627-6CCB06201ADA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068F844-0FFD-864A-B048-78043AE57B2F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586;p33">
            <a:extLst>
              <a:ext uri="{FF2B5EF4-FFF2-40B4-BE49-F238E27FC236}">
                <a16:creationId xmlns:a16="http://schemas.microsoft.com/office/drawing/2014/main" id="{29278828-BE74-0F4D-B6C2-09306889DFE8}"/>
              </a:ext>
            </a:extLst>
          </p:cNvPr>
          <p:cNvSpPr txBox="1"/>
          <p:nvPr/>
        </p:nvSpPr>
        <p:spPr>
          <a:xfrm>
            <a:off x="8322937" y="5205657"/>
            <a:ext cx="10682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884D002-3BF0-5C40-9354-F6DC6FAC85C9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884D002-3BF0-5C40-9354-F6DC6FAC8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CF65A0A-6AC6-7B47-8DE9-000D997775F1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CF65A0A-6AC6-7B47-8DE9-000D99777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886987C-620C-2C4B-9EB2-CDCA28B7BBD8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886987C-620C-2C4B-9EB2-CDCA28B7B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6B4E2AC-DF82-AD43-9A51-8D2EC264C1C7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6B4E2AC-DF82-AD43-9A51-8D2EC264C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F96E22C-16A1-464F-9A5F-B7868844F843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F96E22C-16A1-464F-9A5F-B7868844F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oogle Shape;569;p33">
            <a:extLst>
              <a:ext uri="{FF2B5EF4-FFF2-40B4-BE49-F238E27FC236}">
                <a16:creationId xmlns:a16="http://schemas.microsoft.com/office/drawing/2014/main" id="{0D86A605-5520-BE40-8CE8-8EC72015652A}"/>
              </a:ext>
            </a:extLst>
          </p:cNvPr>
          <p:cNvCxnSpPr>
            <a:cxnSpLocks/>
          </p:cNvCxnSpPr>
          <p:nvPr/>
        </p:nvCxnSpPr>
        <p:spPr>
          <a:xfrm flipH="1">
            <a:off x="10150821" y="3854750"/>
            <a:ext cx="420673" cy="6939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2" name="Google Shape;569;p33">
            <a:extLst>
              <a:ext uri="{FF2B5EF4-FFF2-40B4-BE49-F238E27FC236}">
                <a16:creationId xmlns:a16="http://schemas.microsoft.com/office/drawing/2014/main" id="{BDAE36DB-17E6-0948-8540-B2231DD02CD0}"/>
              </a:ext>
            </a:extLst>
          </p:cNvPr>
          <p:cNvCxnSpPr>
            <a:cxnSpLocks/>
          </p:cNvCxnSpPr>
          <p:nvPr/>
        </p:nvCxnSpPr>
        <p:spPr>
          <a:xfrm flipH="1">
            <a:off x="9310501" y="5285241"/>
            <a:ext cx="462286" cy="68923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3" name="Google Shape;569;p33">
            <a:extLst>
              <a:ext uri="{FF2B5EF4-FFF2-40B4-BE49-F238E27FC236}">
                <a16:creationId xmlns:a16="http://schemas.microsoft.com/office/drawing/2014/main" id="{FEA5E46F-4B5F-B14F-8587-BA140F05FAB3}"/>
              </a:ext>
            </a:extLst>
          </p:cNvPr>
          <p:cNvCxnSpPr>
            <a:cxnSpLocks/>
          </p:cNvCxnSpPr>
          <p:nvPr/>
        </p:nvCxnSpPr>
        <p:spPr>
          <a:xfrm>
            <a:off x="11325424" y="3862411"/>
            <a:ext cx="314447" cy="599039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4" name="Google Shape;569;p33">
            <a:extLst>
              <a:ext uri="{FF2B5EF4-FFF2-40B4-BE49-F238E27FC236}">
                <a16:creationId xmlns:a16="http://schemas.microsoft.com/office/drawing/2014/main" id="{3CE9096D-F80C-FD4B-946D-9826C47C76C0}"/>
              </a:ext>
            </a:extLst>
          </p:cNvPr>
          <p:cNvCxnSpPr>
            <a:cxnSpLocks/>
          </p:cNvCxnSpPr>
          <p:nvPr/>
        </p:nvCxnSpPr>
        <p:spPr>
          <a:xfrm>
            <a:off x="10413443" y="5354737"/>
            <a:ext cx="369392" cy="532766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5" name="Google Shape;569;p33">
            <a:extLst>
              <a:ext uri="{FF2B5EF4-FFF2-40B4-BE49-F238E27FC236}">
                <a16:creationId xmlns:a16="http://schemas.microsoft.com/office/drawing/2014/main" id="{91F141C2-ECF9-654F-A10C-002B2FF34180}"/>
              </a:ext>
            </a:extLst>
          </p:cNvPr>
          <p:cNvCxnSpPr>
            <a:cxnSpLocks/>
          </p:cNvCxnSpPr>
          <p:nvPr/>
        </p:nvCxnSpPr>
        <p:spPr>
          <a:xfrm>
            <a:off x="11567862" y="6098964"/>
            <a:ext cx="63686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569;p33">
            <a:extLst>
              <a:ext uri="{FF2B5EF4-FFF2-40B4-BE49-F238E27FC236}">
                <a16:creationId xmlns:a16="http://schemas.microsoft.com/office/drawing/2014/main" id="{A7F1417E-4889-FC47-BE35-04917D12C384}"/>
              </a:ext>
            </a:extLst>
          </p:cNvPr>
          <p:cNvCxnSpPr>
            <a:cxnSpLocks/>
          </p:cNvCxnSpPr>
          <p:nvPr/>
        </p:nvCxnSpPr>
        <p:spPr>
          <a:xfrm>
            <a:off x="11567862" y="6364120"/>
            <a:ext cx="636869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97" name="Google Shape;586;p33">
            <a:extLst>
              <a:ext uri="{FF2B5EF4-FFF2-40B4-BE49-F238E27FC236}">
                <a16:creationId xmlns:a16="http://schemas.microsoft.com/office/drawing/2014/main" id="{CC57DFC1-D643-4B4E-924E-772DE0423FAD}"/>
              </a:ext>
            </a:extLst>
          </p:cNvPr>
          <p:cNvSpPr txBox="1"/>
          <p:nvPr/>
        </p:nvSpPr>
        <p:spPr>
          <a:xfrm>
            <a:off x="12098779" y="5856254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sz="2000" dirty="0"/>
          </a:p>
        </p:txBody>
      </p:sp>
      <p:sp>
        <p:nvSpPr>
          <p:cNvPr id="98" name="Google Shape;586;p33">
            <a:extLst>
              <a:ext uri="{FF2B5EF4-FFF2-40B4-BE49-F238E27FC236}">
                <a16:creationId xmlns:a16="http://schemas.microsoft.com/office/drawing/2014/main" id="{66009076-ED72-624C-98B7-D877825CE2F4}"/>
              </a:ext>
            </a:extLst>
          </p:cNvPr>
          <p:cNvSpPr txBox="1"/>
          <p:nvPr/>
        </p:nvSpPr>
        <p:spPr>
          <a:xfrm>
            <a:off x="12067218" y="6152401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sz="2000" dirty="0"/>
          </a:p>
        </p:txBody>
      </p:sp>
      <p:sp>
        <p:nvSpPr>
          <p:cNvPr id="99" name="Google Shape;587;p33">
            <a:extLst>
              <a:ext uri="{FF2B5EF4-FFF2-40B4-BE49-F238E27FC236}">
                <a16:creationId xmlns:a16="http://schemas.microsoft.com/office/drawing/2014/main" id="{FC1EE9D6-1D5A-0740-898B-B711D0655D52}"/>
              </a:ext>
            </a:extLst>
          </p:cNvPr>
          <p:cNvSpPr txBox="1"/>
          <p:nvPr/>
        </p:nvSpPr>
        <p:spPr>
          <a:xfrm>
            <a:off x="10602182" y="5190685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592B75-1E4A-FF4F-802F-213362DEAB74}"/>
              </a:ext>
            </a:extLst>
          </p:cNvPr>
          <p:cNvSpPr/>
          <p:nvPr/>
        </p:nvSpPr>
        <p:spPr>
          <a:xfrm>
            <a:off x="8765986" y="5843386"/>
            <a:ext cx="1033463" cy="1041467"/>
          </a:xfrm>
          <a:prstGeom prst="rect">
            <a:avLst/>
          </a:prstGeom>
          <a:noFill/>
          <a:ln w="66675">
            <a:tailEnd type="non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31D9F0-D385-0642-902D-008495269E78}"/>
              </a:ext>
            </a:extLst>
          </p:cNvPr>
          <p:cNvSpPr/>
          <p:nvPr/>
        </p:nvSpPr>
        <p:spPr>
          <a:xfrm>
            <a:off x="5921081" y="3387117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7D1B6C7A-5B03-D747-9B87-F45FC461E8D4}"/>
              </a:ext>
            </a:extLst>
          </p:cNvPr>
          <p:cNvSpPr/>
          <p:nvPr/>
        </p:nvSpPr>
        <p:spPr>
          <a:xfrm flipH="1">
            <a:off x="3432102" y="3392593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596CEA6-C5A7-0747-B94E-88704117570D}"/>
              </a:ext>
            </a:extLst>
          </p:cNvPr>
          <p:cNvSpPr/>
          <p:nvPr/>
        </p:nvSpPr>
        <p:spPr>
          <a:xfrm>
            <a:off x="2596004" y="3372330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Triangle 99">
            <a:extLst>
              <a:ext uri="{FF2B5EF4-FFF2-40B4-BE49-F238E27FC236}">
                <a16:creationId xmlns:a16="http://schemas.microsoft.com/office/drawing/2014/main" id="{46933508-ED42-1745-B449-64564E919981}"/>
              </a:ext>
            </a:extLst>
          </p:cNvPr>
          <p:cNvSpPr/>
          <p:nvPr/>
        </p:nvSpPr>
        <p:spPr>
          <a:xfrm flipV="1">
            <a:off x="3413170" y="3369816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Google Shape;597;p33">
            <a:extLst>
              <a:ext uri="{FF2B5EF4-FFF2-40B4-BE49-F238E27FC236}">
                <a16:creationId xmlns:a16="http://schemas.microsoft.com/office/drawing/2014/main" id="{1C7A638F-7C79-9542-B58B-7465A632C4A9}"/>
              </a:ext>
            </a:extLst>
          </p:cNvPr>
          <p:cNvSpPr/>
          <p:nvPr/>
        </p:nvSpPr>
        <p:spPr>
          <a:xfrm>
            <a:off x="4337530" y="5679766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598;p33">
            <a:extLst>
              <a:ext uri="{FF2B5EF4-FFF2-40B4-BE49-F238E27FC236}">
                <a16:creationId xmlns:a16="http://schemas.microsoft.com/office/drawing/2014/main" id="{8D7E329E-55B6-7C47-90A1-2D81C3340A77}"/>
              </a:ext>
            </a:extLst>
          </p:cNvPr>
          <p:cNvSpPr/>
          <p:nvPr/>
        </p:nvSpPr>
        <p:spPr>
          <a:xfrm>
            <a:off x="5052179" y="518817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599;p33">
            <a:extLst>
              <a:ext uri="{FF2B5EF4-FFF2-40B4-BE49-F238E27FC236}">
                <a16:creationId xmlns:a16="http://schemas.microsoft.com/office/drawing/2014/main" id="{260CF262-FC41-5248-955B-0481B0BF2471}"/>
              </a:ext>
            </a:extLst>
          </p:cNvPr>
          <p:cNvSpPr/>
          <p:nvPr/>
        </p:nvSpPr>
        <p:spPr>
          <a:xfrm>
            <a:off x="5508071" y="456395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600;p33">
            <a:extLst>
              <a:ext uri="{FF2B5EF4-FFF2-40B4-BE49-F238E27FC236}">
                <a16:creationId xmlns:a16="http://schemas.microsoft.com/office/drawing/2014/main" id="{AE3FA1BE-3B29-C84F-9898-C87810415327}"/>
              </a:ext>
            </a:extLst>
          </p:cNvPr>
          <p:cNvSpPr/>
          <p:nvPr/>
        </p:nvSpPr>
        <p:spPr>
          <a:xfrm>
            <a:off x="6099797" y="384371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601;p33">
            <a:extLst>
              <a:ext uri="{FF2B5EF4-FFF2-40B4-BE49-F238E27FC236}">
                <a16:creationId xmlns:a16="http://schemas.microsoft.com/office/drawing/2014/main" id="{44007A43-207B-854A-8E4A-B336649E4ABC}"/>
              </a:ext>
            </a:extLst>
          </p:cNvPr>
          <p:cNvSpPr/>
          <p:nvPr/>
        </p:nvSpPr>
        <p:spPr>
          <a:xfrm>
            <a:off x="6295173" y="5017396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602;p33">
            <a:extLst>
              <a:ext uri="{FF2B5EF4-FFF2-40B4-BE49-F238E27FC236}">
                <a16:creationId xmlns:a16="http://schemas.microsoft.com/office/drawing/2014/main" id="{1B931901-BFDA-6049-B9BC-B1A79CE98DD8}"/>
              </a:ext>
            </a:extLst>
          </p:cNvPr>
          <p:cNvSpPr/>
          <p:nvPr/>
        </p:nvSpPr>
        <p:spPr>
          <a:xfrm>
            <a:off x="5971657" y="5775964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604;p33">
            <a:extLst>
              <a:ext uri="{FF2B5EF4-FFF2-40B4-BE49-F238E27FC236}">
                <a16:creationId xmlns:a16="http://schemas.microsoft.com/office/drawing/2014/main" id="{4596D53F-8569-124E-9DCC-4C414DCB6AFD}"/>
              </a:ext>
            </a:extLst>
          </p:cNvPr>
          <p:cNvSpPr/>
          <p:nvPr/>
        </p:nvSpPr>
        <p:spPr>
          <a:xfrm>
            <a:off x="6752868" y="428732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605;p33">
            <a:extLst>
              <a:ext uri="{FF2B5EF4-FFF2-40B4-BE49-F238E27FC236}">
                <a16:creationId xmlns:a16="http://schemas.microsoft.com/office/drawing/2014/main" id="{9B822913-C590-3742-962C-790EFFB0A6B4}"/>
              </a:ext>
            </a:extLst>
          </p:cNvPr>
          <p:cNvSpPr/>
          <p:nvPr/>
        </p:nvSpPr>
        <p:spPr>
          <a:xfrm>
            <a:off x="6833378" y="5583568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" name="Google Shape;608;p33">
            <a:extLst>
              <a:ext uri="{FF2B5EF4-FFF2-40B4-BE49-F238E27FC236}">
                <a16:creationId xmlns:a16="http://schemas.microsoft.com/office/drawing/2014/main" id="{4F470AE3-7017-1C47-B4B6-53929CAA42E9}"/>
              </a:ext>
            </a:extLst>
          </p:cNvPr>
          <p:cNvCxnSpPr>
            <a:cxnSpLocks/>
          </p:cNvCxnSpPr>
          <p:nvPr/>
        </p:nvCxnSpPr>
        <p:spPr>
          <a:xfrm flipH="1">
            <a:off x="4380408" y="3102263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610;p33">
            <a:extLst>
              <a:ext uri="{FF2B5EF4-FFF2-40B4-BE49-F238E27FC236}">
                <a16:creationId xmlns:a16="http://schemas.microsoft.com/office/drawing/2014/main" id="{AC0F9ECC-62D3-FD4E-B49D-598BF843668B}"/>
              </a:ext>
            </a:extLst>
          </p:cNvPr>
          <p:cNvCxnSpPr>
            <a:cxnSpLocks/>
          </p:cNvCxnSpPr>
          <p:nvPr/>
        </p:nvCxnSpPr>
        <p:spPr>
          <a:xfrm flipH="1">
            <a:off x="3324933" y="3162148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85F11FA-A1CE-A94E-BFFF-30FCF9E992C1}"/>
              </a:ext>
            </a:extLst>
          </p:cNvPr>
          <p:cNvSpPr/>
          <p:nvPr/>
        </p:nvSpPr>
        <p:spPr>
          <a:xfrm rot="5400000">
            <a:off x="1466827" y="5594512"/>
            <a:ext cx="513651" cy="189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2D302F4-2051-1B43-B718-3AEF148C7431}"/>
              </a:ext>
            </a:extLst>
          </p:cNvPr>
          <p:cNvSpPr/>
          <p:nvPr/>
        </p:nvSpPr>
        <p:spPr>
          <a:xfrm rot="5400000">
            <a:off x="1474410" y="4464207"/>
            <a:ext cx="513651" cy="189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A7B5BA1-E186-7345-92D7-E26E7E6CE641}"/>
              </a:ext>
            </a:extLst>
          </p:cNvPr>
          <p:cNvSpPr/>
          <p:nvPr/>
        </p:nvSpPr>
        <p:spPr>
          <a:xfrm rot="5400000">
            <a:off x="1474411" y="5028499"/>
            <a:ext cx="513651" cy="1897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58F2F9C-A0CF-534C-84C6-2CF90D5E7A48}"/>
                  </a:ext>
                </a:extLst>
              </p:cNvPr>
              <p:cNvSpPr txBox="1"/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58F2F9C-A0CF-534C-84C6-2CF90D5E7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blipFill>
                <a:blip r:embed="rId15"/>
                <a:stretch>
                  <a:fillRect l="-423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E85F91D-743F-FE45-8F5B-555464D54558}"/>
                  </a:ext>
                </a:extLst>
              </p:cNvPr>
              <p:cNvSpPr txBox="1"/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E85F91D-743F-FE45-8F5B-555464D54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blipFill>
                <a:blip r:embed="rId16"/>
                <a:stretch>
                  <a:fillRect l="-438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Google Shape;607;p33">
                <a:extLst>
                  <a:ext uri="{FF2B5EF4-FFF2-40B4-BE49-F238E27FC236}">
                    <a16:creationId xmlns:a16="http://schemas.microsoft.com/office/drawing/2014/main" id="{81C14E91-8CCD-E747-8534-1B8CA3AD6160}"/>
                  </a:ext>
                </a:extLst>
              </p:cNvPr>
              <p:cNvSpPr/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118" name="Google Shape;607;p33">
                <a:extLst>
                  <a:ext uri="{FF2B5EF4-FFF2-40B4-BE49-F238E27FC236}">
                    <a16:creationId xmlns:a16="http://schemas.microsoft.com/office/drawing/2014/main" id="{81C14E91-8CCD-E747-8534-1B8CA3AD6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blipFill>
                <a:blip r:embed="rId17"/>
                <a:stretch>
                  <a:fillRect l="-3030" t="-606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Google Shape;610;p33">
            <a:extLst>
              <a:ext uri="{FF2B5EF4-FFF2-40B4-BE49-F238E27FC236}">
                <a16:creationId xmlns:a16="http://schemas.microsoft.com/office/drawing/2014/main" id="{CBA12B27-7BF0-F341-BF42-EC278BA88D2F}"/>
              </a:ext>
            </a:extLst>
          </p:cNvPr>
          <p:cNvCxnSpPr>
            <a:cxnSpLocks/>
          </p:cNvCxnSpPr>
          <p:nvPr/>
        </p:nvCxnSpPr>
        <p:spPr>
          <a:xfrm flipV="1">
            <a:off x="2580271" y="4704758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0" name="Right Triangle 119">
            <a:extLst>
              <a:ext uri="{FF2B5EF4-FFF2-40B4-BE49-F238E27FC236}">
                <a16:creationId xmlns:a16="http://schemas.microsoft.com/office/drawing/2014/main" id="{62B36750-B0F9-C24C-878F-D08DF9878B03}"/>
              </a:ext>
            </a:extLst>
          </p:cNvPr>
          <p:cNvSpPr/>
          <p:nvPr/>
        </p:nvSpPr>
        <p:spPr>
          <a:xfrm flipV="1">
            <a:off x="4821305" y="3421250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44B1F6A-7DD7-9E42-897C-D48DAE6D6A92}"/>
              </a:ext>
            </a:extLst>
          </p:cNvPr>
          <p:cNvSpPr/>
          <p:nvPr/>
        </p:nvSpPr>
        <p:spPr>
          <a:xfrm>
            <a:off x="2648195" y="3418918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590;p33">
            <a:extLst>
              <a:ext uri="{FF2B5EF4-FFF2-40B4-BE49-F238E27FC236}">
                <a16:creationId xmlns:a16="http://schemas.microsoft.com/office/drawing/2014/main" id="{AC5D3DF4-522E-7F44-8542-A7A777CDF288}"/>
              </a:ext>
            </a:extLst>
          </p:cNvPr>
          <p:cNvSpPr/>
          <p:nvPr/>
        </p:nvSpPr>
        <p:spPr>
          <a:xfrm>
            <a:off x="2865101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591;p33">
            <a:extLst>
              <a:ext uri="{FF2B5EF4-FFF2-40B4-BE49-F238E27FC236}">
                <a16:creationId xmlns:a16="http://schemas.microsoft.com/office/drawing/2014/main" id="{1E55A17C-3A30-5440-B2D8-4B63782A287F}"/>
              </a:ext>
            </a:extLst>
          </p:cNvPr>
          <p:cNvSpPr/>
          <p:nvPr/>
        </p:nvSpPr>
        <p:spPr>
          <a:xfrm>
            <a:off x="2733102" y="43932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593;p33">
            <a:extLst>
              <a:ext uri="{FF2B5EF4-FFF2-40B4-BE49-F238E27FC236}">
                <a16:creationId xmlns:a16="http://schemas.microsoft.com/office/drawing/2014/main" id="{526FA164-3872-274C-B690-B5290C4B998B}"/>
              </a:ext>
            </a:extLst>
          </p:cNvPr>
          <p:cNvSpPr/>
          <p:nvPr/>
        </p:nvSpPr>
        <p:spPr>
          <a:xfrm>
            <a:off x="3803564" y="42970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595;p33">
            <a:extLst>
              <a:ext uri="{FF2B5EF4-FFF2-40B4-BE49-F238E27FC236}">
                <a16:creationId xmlns:a16="http://schemas.microsoft.com/office/drawing/2014/main" id="{72785CE8-7A9C-D54A-9F28-04EB58F19974}"/>
              </a:ext>
            </a:extLst>
          </p:cNvPr>
          <p:cNvSpPr/>
          <p:nvPr/>
        </p:nvSpPr>
        <p:spPr>
          <a:xfrm>
            <a:off x="4761126" y="4227913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596;p33">
            <a:extLst>
              <a:ext uri="{FF2B5EF4-FFF2-40B4-BE49-F238E27FC236}">
                <a16:creationId xmlns:a16="http://schemas.microsoft.com/office/drawing/2014/main" id="{49FD98A4-96CA-6746-8E22-6680871ABC4C}"/>
              </a:ext>
            </a:extLst>
          </p:cNvPr>
          <p:cNvSpPr/>
          <p:nvPr/>
        </p:nvSpPr>
        <p:spPr>
          <a:xfrm>
            <a:off x="4235823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1E384CC1-49D3-094E-86AE-1C91D392F19C}"/>
              </a:ext>
            </a:extLst>
          </p:cNvPr>
          <p:cNvSpPr/>
          <p:nvPr/>
        </p:nvSpPr>
        <p:spPr>
          <a:xfrm flipV="1">
            <a:off x="3302817" y="4820781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C6ED253-1C69-3548-B8DB-5775E34D5C07}"/>
              </a:ext>
            </a:extLst>
          </p:cNvPr>
          <p:cNvSpPr/>
          <p:nvPr/>
        </p:nvSpPr>
        <p:spPr>
          <a:xfrm>
            <a:off x="2645536" y="4815917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Google Shape;594;p33">
            <a:extLst>
              <a:ext uri="{FF2B5EF4-FFF2-40B4-BE49-F238E27FC236}">
                <a16:creationId xmlns:a16="http://schemas.microsoft.com/office/drawing/2014/main" id="{AD4D5D6A-3751-B24B-85E0-7D5A4ECF03CB}"/>
              </a:ext>
            </a:extLst>
          </p:cNvPr>
          <p:cNvSpPr/>
          <p:nvPr/>
        </p:nvSpPr>
        <p:spPr>
          <a:xfrm>
            <a:off x="3831955" y="494308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603;p33">
            <a:extLst>
              <a:ext uri="{FF2B5EF4-FFF2-40B4-BE49-F238E27FC236}">
                <a16:creationId xmlns:a16="http://schemas.microsoft.com/office/drawing/2014/main" id="{C899C504-1F98-5245-98E7-E71C251D9A80}"/>
              </a:ext>
            </a:extLst>
          </p:cNvPr>
          <p:cNvSpPr/>
          <p:nvPr/>
        </p:nvSpPr>
        <p:spPr>
          <a:xfrm>
            <a:off x="3137550" y="591584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594;p33">
            <a:extLst>
              <a:ext uri="{FF2B5EF4-FFF2-40B4-BE49-F238E27FC236}">
                <a16:creationId xmlns:a16="http://schemas.microsoft.com/office/drawing/2014/main" id="{EE57F651-EE59-2D47-BD99-BE14D951C65A}"/>
              </a:ext>
            </a:extLst>
          </p:cNvPr>
          <p:cNvSpPr/>
          <p:nvPr/>
        </p:nvSpPr>
        <p:spPr>
          <a:xfrm>
            <a:off x="3061518" y="5258539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12D51536-356C-A249-B9A6-CC1C3B51B63A}"/>
                  </a:ext>
                </a:extLst>
              </p:cNvPr>
              <p:cNvSpPr/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12D51536-356C-A249-B9A6-CC1C3B51B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15DF87E9-0549-C544-81C6-CCB7FABBDFCC}"/>
                  </a:ext>
                </a:extLst>
              </p:cNvPr>
              <p:cNvSpPr/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15DF87E9-0549-C544-81C6-CCB7FABBD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9EBB0E-F06D-0848-84D4-F11128626872}"/>
                  </a:ext>
                </a:extLst>
              </p:cNvPr>
              <p:cNvSpPr/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9EBB0E-F06D-0848-84D4-F11128626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9218387B-5B04-684F-9393-FB5A65445814}"/>
              </a:ext>
            </a:extLst>
          </p:cNvPr>
          <p:cNvSpPr/>
          <p:nvPr/>
        </p:nvSpPr>
        <p:spPr>
          <a:xfrm rot="19841977">
            <a:off x="2598508" y="3155318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11E4A8C-4982-5649-9443-0603815735B7}"/>
              </a:ext>
            </a:extLst>
          </p:cNvPr>
          <p:cNvSpPr/>
          <p:nvPr/>
        </p:nvSpPr>
        <p:spPr>
          <a:xfrm rot="18301304">
            <a:off x="2364438" y="337501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01A53B1-744E-1D48-800A-8EC694A1DD43}"/>
              </a:ext>
            </a:extLst>
          </p:cNvPr>
          <p:cNvSpPr/>
          <p:nvPr/>
        </p:nvSpPr>
        <p:spPr>
          <a:xfrm rot="14221969">
            <a:off x="2363746" y="63639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C0B6494-FA77-5745-A411-DDC023CF9634}"/>
              </a:ext>
            </a:extLst>
          </p:cNvPr>
          <p:cNvSpPr/>
          <p:nvPr/>
        </p:nvSpPr>
        <p:spPr>
          <a:xfrm rot="13135004">
            <a:off x="2589085" y="6567896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CEFA7B6-2194-2343-9784-46940F64364A}"/>
              </a:ext>
            </a:extLst>
          </p:cNvPr>
          <p:cNvSpPr/>
          <p:nvPr/>
        </p:nvSpPr>
        <p:spPr>
          <a:xfrm rot="3732929">
            <a:off x="7424737" y="339299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D16F08A-C74E-1948-A0FB-1D035560FB9D}"/>
              </a:ext>
            </a:extLst>
          </p:cNvPr>
          <p:cNvSpPr/>
          <p:nvPr/>
        </p:nvSpPr>
        <p:spPr>
          <a:xfrm rot="2007998">
            <a:off x="7260755" y="321380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EF407C-4081-6042-BF0F-6BBB2F1B05C3}"/>
              </a:ext>
            </a:extLst>
          </p:cNvPr>
          <p:cNvSpPr/>
          <p:nvPr/>
        </p:nvSpPr>
        <p:spPr>
          <a:xfrm rot="7429571">
            <a:off x="7422098" y="632853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E50A99B-38A1-2542-AC3F-AFD1B841CCCE}"/>
              </a:ext>
            </a:extLst>
          </p:cNvPr>
          <p:cNvSpPr/>
          <p:nvPr/>
        </p:nvSpPr>
        <p:spPr>
          <a:xfrm rot="9087265">
            <a:off x="7217573" y="65580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Google Shape;589;p33">
            <a:extLst>
              <a:ext uri="{FF2B5EF4-FFF2-40B4-BE49-F238E27FC236}">
                <a16:creationId xmlns:a16="http://schemas.microsoft.com/office/drawing/2014/main" id="{59375E73-DA27-9042-9C8A-7D86F8A1B3F8}"/>
              </a:ext>
            </a:extLst>
          </p:cNvPr>
          <p:cNvSpPr/>
          <p:nvPr/>
        </p:nvSpPr>
        <p:spPr>
          <a:xfrm>
            <a:off x="2584998" y="3369816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607;p33">
            <a:extLst>
              <a:ext uri="{FF2B5EF4-FFF2-40B4-BE49-F238E27FC236}">
                <a16:creationId xmlns:a16="http://schemas.microsoft.com/office/drawing/2014/main" id="{49AC53E0-BE74-1243-AD4B-947F1B21D41C}"/>
              </a:ext>
            </a:extLst>
          </p:cNvPr>
          <p:cNvSpPr/>
          <p:nvPr/>
        </p:nvSpPr>
        <p:spPr>
          <a:xfrm>
            <a:off x="2234347" y="6742191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Google Shape;607;p33">
                <a:extLst>
                  <a:ext uri="{FF2B5EF4-FFF2-40B4-BE49-F238E27FC236}">
                    <a16:creationId xmlns:a16="http://schemas.microsoft.com/office/drawing/2014/main" id="{AC368B60-FB22-6441-9FD8-56F288F12854}"/>
                  </a:ext>
                </a:extLst>
              </p:cNvPr>
              <p:cNvSpPr/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144" name="Google Shape;607;p33">
                <a:extLst>
                  <a:ext uri="{FF2B5EF4-FFF2-40B4-BE49-F238E27FC236}">
                    <a16:creationId xmlns:a16="http://schemas.microsoft.com/office/drawing/2014/main" id="{AC368B60-FB22-6441-9FD8-56F288F12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blipFill>
                <a:blip r:embed="rId21"/>
                <a:stretch>
                  <a:fillRect l="-2941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524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From a Leaf Region</a:t>
            </a:r>
          </a:p>
        </p:txBody>
      </p:sp>
      <p:cxnSp>
        <p:nvCxnSpPr>
          <p:cNvPr id="65" name="Google Shape;569;p33">
            <a:extLst>
              <a:ext uri="{FF2B5EF4-FFF2-40B4-BE49-F238E27FC236}">
                <a16:creationId xmlns:a16="http://schemas.microsoft.com/office/drawing/2014/main" id="{986E083A-8425-7743-AE8E-FF37DE46A257}"/>
              </a:ext>
            </a:extLst>
          </p:cNvPr>
          <p:cNvCxnSpPr>
            <a:cxnSpLocks/>
            <a:stCxn id="79" idx="3"/>
            <a:endCxn id="80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570;p33">
            <a:extLst>
              <a:ext uri="{FF2B5EF4-FFF2-40B4-BE49-F238E27FC236}">
                <a16:creationId xmlns:a16="http://schemas.microsoft.com/office/drawing/2014/main" id="{D89C5DB5-5F9D-0C4C-AC20-6F430B543B54}"/>
              </a:ext>
            </a:extLst>
          </p:cNvPr>
          <p:cNvCxnSpPr>
            <a:cxnSpLocks/>
            <a:stCxn id="79" idx="5"/>
            <a:endCxn id="82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" name="Google Shape;571;p33">
            <a:extLst>
              <a:ext uri="{FF2B5EF4-FFF2-40B4-BE49-F238E27FC236}">
                <a16:creationId xmlns:a16="http://schemas.microsoft.com/office/drawing/2014/main" id="{7C79A1E3-4B30-DA45-B4B0-72427A82F61B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6" name="Google Shape;579;p33">
            <a:extLst>
              <a:ext uri="{FF2B5EF4-FFF2-40B4-BE49-F238E27FC236}">
                <a16:creationId xmlns:a16="http://schemas.microsoft.com/office/drawing/2014/main" id="{ABFC0F20-9C46-B54E-8475-797B0436086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7" name="Google Shape;586;p33">
            <a:extLst>
              <a:ext uri="{FF2B5EF4-FFF2-40B4-BE49-F238E27FC236}">
                <a16:creationId xmlns:a16="http://schemas.microsoft.com/office/drawing/2014/main" id="{399F56C8-744F-DA48-BBE3-C86C5AD51BDD}"/>
              </a:ext>
            </a:extLst>
          </p:cNvPr>
          <p:cNvSpPr txBox="1"/>
          <p:nvPr/>
        </p:nvSpPr>
        <p:spPr>
          <a:xfrm>
            <a:off x="9157552" y="3709087"/>
            <a:ext cx="104244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78" name="Google Shape;587;p33">
            <a:extLst>
              <a:ext uri="{FF2B5EF4-FFF2-40B4-BE49-F238E27FC236}">
                <a16:creationId xmlns:a16="http://schemas.microsoft.com/office/drawing/2014/main" id="{078E315E-FE50-AC49-B280-5B67D61AAB5C}"/>
              </a:ext>
            </a:extLst>
          </p:cNvPr>
          <p:cNvSpPr txBox="1"/>
          <p:nvPr/>
        </p:nvSpPr>
        <p:spPr>
          <a:xfrm>
            <a:off x="11521775" y="3766167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562294B-60F2-3346-BCDB-3B0A0F3D3B0E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FD1C71A-470B-8949-B93B-C495F94EA32C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6F70F5D-552E-E440-8056-5FC8D7E5EB29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97849F4-32A1-FF4A-8333-32D2D3BF84F6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Google Shape;587;p33">
            <a:extLst>
              <a:ext uri="{FF2B5EF4-FFF2-40B4-BE49-F238E27FC236}">
                <a16:creationId xmlns:a16="http://schemas.microsoft.com/office/drawing/2014/main" id="{4EC5FD17-3230-914E-B627-6CCB06201ADA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068F844-0FFD-864A-B048-78043AE57B2F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586;p33">
            <a:extLst>
              <a:ext uri="{FF2B5EF4-FFF2-40B4-BE49-F238E27FC236}">
                <a16:creationId xmlns:a16="http://schemas.microsoft.com/office/drawing/2014/main" id="{29278828-BE74-0F4D-B6C2-09306889DFE8}"/>
              </a:ext>
            </a:extLst>
          </p:cNvPr>
          <p:cNvSpPr txBox="1"/>
          <p:nvPr/>
        </p:nvSpPr>
        <p:spPr>
          <a:xfrm>
            <a:off x="8322937" y="5205657"/>
            <a:ext cx="10682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884D002-3BF0-5C40-9354-F6DC6FAC85C9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884D002-3BF0-5C40-9354-F6DC6FAC8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CF65A0A-6AC6-7B47-8DE9-000D997775F1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CF65A0A-6AC6-7B47-8DE9-000D99777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886987C-620C-2C4B-9EB2-CDCA28B7BBD8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886987C-620C-2C4B-9EB2-CDCA28B7B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6B4E2AC-DF82-AD43-9A51-8D2EC264C1C7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6B4E2AC-DF82-AD43-9A51-8D2EC264C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F96E22C-16A1-464F-9A5F-B7868844F843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F96E22C-16A1-464F-9A5F-B7868844F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oogle Shape;569;p33">
            <a:extLst>
              <a:ext uri="{FF2B5EF4-FFF2-40B4-BE49-F238E27FC236}">
                <a16:creationId xmlns:a16="http://schemas.microsoft.com/office/drawing/2014/main" id="{0D86A605-5520-BE40-8CE8-8EC72015652A}"/>
              </a:ext>
            </a:extLst>
          </p:cNvPr>
          <p:cNvCxnSpPr>
            <a:cxnSpLocks/>
          </p:cNvCxnSpPr>
          <p:nvPr/>
        </p:nvCxnSpPr>
        <p:spPr>
          <a:xfrm flipH="1">
            <a:off x="10150821" y="3854750"/>
            <a:ext cx="420673" cy="6939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2" name="Google Shape;569;p33">
            <a:extLst>
              <a:ext uri="{FF2B5EF4-FFF2-40B4-BE49-F238E27FC236}">
                <a16:creationId xmlns:a16="http://schemas.microsoft.com/office/drawing/2014/main" id="{BDAE36DB-17E6-0948-8540-B2231DD02CD0}"/>
              </a:ext>
            </a:extLst>
          </p:cNvPr>
          <p:cNvCxnSpPr>
            <a:cxnSpLocks/>
          </p:cNvCxnSpPr>
          <p:nvPr/>
        </p:nvCxnSpPr>
        <p:spPr>
          <a:xfrm flipH="1">
            <a:off x="9310501" y="5285241"/>
            <a:ext cx="462286" cy="68923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3" name="Google Shape;569;p33">
            <a:extLst>
              <a:ext uri="{FF2B5EF4-FFF2-40B4-BE49-F238E27FC236}">
                <a16:creationId xmlns:a16="http://schemas.microsoft.com/office/drawing/2014/main" id="{FEA5E46F-4B5F-B14F-8587-BA140F05FAB3}"/>
              </a:ext>
            </a:extLst>
          </p:cNvPr>
          <p:cNvCxnSpPr>
            <a:cxnSpLocks/>
          </p:cNvCxnSpPr>
          <p:nvPr/>
        </p:nvCxnSpPr>
        <p:spPr>
          <a:xfrm>
            <a:off x="11325424" y="3862411"/>
            <a:ext cx="314447" cy="599039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4" name="Google Shape;569;p33">
            <a:extLst>
              <a:ext uri="{FF2B5EF4-FFF2-40B4-BE49-F238E27FC236}">
                <a16:creationId xmlns:a16="http://schemas.microsoft.com/office/drawing/2014/main" id="{3CE9096D-F80C-FD4B-946D-9826C47C76C0}"/>
              </a:ext>
            </a:extLst>
          </p:cNvPr>
          <p:cNvCxnSpPr>
            <a:cxnSpLocks/>
          </p:cNvCxnSpPr>
          <p:nvPr/>
        </p:nvCxnSpPr>
        <p:spPr>
          <a:xfrm>
            <a:off x="10413443" y="5354737"/>
            <a:ext cx="369392" cy="532766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5" name="Google Shape;569;p33">
            <a:extLst>
              <a:ext uri="{FF2B5EF4-FFF2-40B4-BE49-F238E27FC236}">
                <a16:creationId xmlns:a16="http://schemas.microsoft.com/office/drawing/2014/main" id="{91F141C2-ECF9-654F-A10C-002B2FF34180}"/>
              </a:ext>
            </a:extLst>
          </p:cNvPr>
          <p:cNvCxnSpPr>
            <a:cxnSpLocks/>
          </p:cNvCxnSpPr>
          <p:nvPr/>
        </p:nvCxnSpPr>
        <p:spPr>
          <a:xfrm>
            <a:off x="11567862" y="6098964"/>
            <a:ext cx="63686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569;p33">
            <a:extLst>
              <a:ext uri="{FF2B5EF4-FFF2-40B4-BE49-F238E27FC236}">
                <a16:creationId xmlns:a16="http://schemas.microsoft.com/office/drawing/2014/main" id="{A7F1417E-4889-FC47-BE35-04917D12C384}"/>
              </a:ext>
            </a:extLst>
          </p:cNvPr>
          <p:cNvCxnSpPr>
            <a:cxnSpLocks/>
          </p:cNvCxnSpPr>
          <p:nvPr/>
        </p:nvCxnSpPr>
        <p:spPr>
          <a:xfrm>
            <a:off x="11567862" y="6364120"/>
            <a:ext cx="636869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97" name="Google Shape;586;p33">
            <a:extLst>
              <a:ext uri="{FF2B5EF4-FFF2-40B4-BE49-F238E27FC236}">
                <a16:creationId xmlns:a16="http://schemas.microsoft.com/office/drawing/2014/main" id="{CC57DFC1-D643-4B4E-924E-772DE0423FAD}"/>
              </a:ext>
            </a:extLst>
          </p:cNvPr>
          <p:cNvSpPr txBox="1"/>
          <p:nvPr/>
        </p:nvSpPr>
        <p:spPr>
          <a:xfrm>
            <a:off x="12098779" y="5856254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sz="2000" dirty="0"/>
          </a:p>
        </p:txBody>
      </p:sp>
      <p:sp>
        <p:nvSpPr>
          <p:cNvPr id="98" name="Google Shape;586;p33">
            <a:extLst>
              <a:ext uri="{FF2B5EF4-FFF2-40B4-BE49-F238E27FC236}">
                <a16:creationId xmlns:a16="http://schemas.microsoft.com/office/drawing/2014/main" id="{66009076-ED72-624C-98B7-D877825CE2F4}"/>
              </a:ext>
            </a:extLst>
          </p:cNvPr>
          <p:cNvSpPr txBox="1"/>
          <p:nvPr/>
        </p:nvSpPr>
        <p:spPr>
          <a:xfrm>
            <a:off x="12067218" y="6152401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sz="2000" dirty="0"/>
          </a:p>
        </p:txBody>
      </p:sp>
      <p:sp>
        <p:nvSpPr>
          <p:cNvPr id="99" name="Google Shape;587;p33">
            <a:extLst>
              <a:ext uri="{FF2B5EF4-FFF2-40B4-BE49-F238E27FC236}">
                <a16:creationId xmlns:a16="http://schemas.microsoft.com/office/drawing/2014/main" id="{FC1EE9D6-1D5A-0740-898B-B711D0655D52}"/>
              </a:ext>
            </a:extLst>
          </p:cNvPr>
          <p:cNvSpPr txBox="1"/>
          <p:nvPr/>
        </p:nvSpPr>
        <p:spPr>
          <a:xfrm>
            <a:off x="10602182" y="5190685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592B75-1E4A-FF4F-802F-213362DEAB74}"/>
              </a:ext>
            </a:extLst>
          </p:cNvPr>
          <p:cNvSpPr/>
          <p:nvPr/>
        </p:nvSpPr>
        <p:spPr>
          <a:xfrm>
            <a:off x="8765986" y="5843386"/>
            <a:ext cx="1033463" cy="1041467"/>
          </a:xfrm>
          <a:prstGeom prst="rect">
            <a:avLst/>
          </a:prstGeom>
          <a:noFill/>
          <a:ln w="66675">
            <a:tailEnd type="non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1854365-9B29-5245-A9AD-32F18C8F87E1}"/>
              </a:ext>
            </a:extLst>
          </p:cNvPr>
          <p:cNvSpPr/>
          <p:nvPr/>
        </p:nvSpPr>
        <p:spPr>
          <a:xfrm>
            <a:off x="5921081" y="3387117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Triangle 74">
            <a:extLst>
              <a:ext uri="{FF2B5EF4-FFF2-40B4-BE49-F238E27FC236}">
                <a16:creationId xmlns:a16="http://schemas.microsoft.com/office/drawing/2014/main" id="{7EB76C8D-4EC5-1A47-9FCF-76FA81ACB419}"/>
              </a:ext>
            </a:extLst>
          </p:cNvPr>
          <p:cNvSpPr/>
          <p:nvPr/>
        </p:nvSpPr>
        <p:spPr>
          <a:xfrm flipH="1">
            <a:off x="3432102" y="3392593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99FF1-A299-7C4D-BD7C-28F7A7D14E5D}"/>
              </a:ext>
            </a:extLst>
          </p:cNvPr>
          <p:cNvSpPr/>
          <p:nvPr/>
        </p:nvSpPr>
        <p:spPr>
          <a:xfrm>
            <a:off x="2596004" y="3372330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Triangle 100">
            <a:extLst>
              <a:ext uri="{FF2B5EF4-FFF2-40B4-BE49-F238E27FC236}">
                <a16:creationId xmlns:a16="http://schemas.microsoft.com/office/drawing/2014/main" id="{464E91F4-2CA5-264C-8458-44FFBF376868}"/>
              </a:ext>
            </a:extLst>
          </p:cNvPr>
          <p:cNvSpPr/>
          <p:nvPr/>
        </p:nvSpPr>
        <p:spPr>
          <a:xfrm flipV="1">
            <a:off x="3413170" y="3369816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Google Shape;597;p33">
            <a:extLst>
              <a:ext uri="{FF2B5EF4-FFF2-40B4-BE49-F238E27FC236}">
                <a16:creationId xmlns:a16="http://schemas.microsoft.com/office/drawing/2014/main" id="{0A0217D0-EFE2-3C4F-BD93-C963FFE984A3}"/>
              </a:ext>
            </a:extLst>
          </p:cNvPr>
          <p:cNvSpPr/>
          <p:nvPr/>
        </p:nvSpPr>
        <p:spPr>
          <a:xfrm>
            <a:off x="4337530" y="5679766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598;p33">
            <a:extLst>
              <a:ext uri="{FF2B5EF4-FFF2-40B4-BE49-F238E27FC236}">
                <a16:creationId xmlns:a16="http://schemas.microsoft.com/office/drawing/2014/main" id="{2257D373-4862-A44D-B3F6-2378D91CECDC}"/>
              </a:ext>
            </a:extLst>
          </p:cNvPr>
          <p:cNvSpPr/>
          <p:nvPr/>
        </p:nvSpPr>
        <p:spPr>
          <a:xfrm>
            <a:off x="5052179" y="518817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599;p33">
            <a:extLst>
              <a:ext uri="{FF2B5EF4-FFF2-40B4-BE49-F238E27FC236}">
                <a16:creationId xmlns:a16="http://schemas.microsoft.com/office/drawing/2014/main" id="{71968666-CC42-2A4E-9901-34469D9C32C4}"/>
              </a:ext>
            </a:extLst>
          </p:cNvPr>
          <p:cNvSpPr/>
          <p:nvPr/>
        </p:nvSpPr>
        <p:spPr>
          <a:xfrm>
            <a:off x="5508071" y="456395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600;p33">
            <a:extLst>
              <a:ext uri="{FF2B5EF4-FFF2-40B4-BE49-F238E27FC236}">
                <a16:creationId xmlns:a16="http://schemas.microsoft.com/office/drawing/2014/main" id="{DEF56330-673D-1746-B67E-59CBFC387180}"/>
              </a:ext>
            </a:extLst>
          </p:cNvPr>
          <p:cNvSpPr/>
          <p:nvPr/>
        </p:nvSpPr>
        <p:spPr>
          <a:xfrm>
            <a:off x="6099797" y="384371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601;p33">
            <a:extLst>
              <a:ext uri="{FF2B5EF4-FFF2-40B4-BE49-F238E27FC236}">
                <a16:creationId xmlns:a16="http://schemas.microsoft.com/office/drawing/2014/main" id="{4E60AEC2-EF7B-2D4A-9B91-8559923519C6}"/>
              </a:ext>
            </a:extLst>
          </p:cNvPr>
          <p:cNvSpPr/>
          <p:nvPr/>
        </p:nvSpPr>
        <p:spPr>
          <a:xfrm>
            <a:off x="6295173" y="5017396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602;p33">
            <a:extLst>
              <a:ext uri="{FF2B5EF4-FFF2-40B4-BE49-F238E27FC236}">
                <a16:creationId xmlns:a16="http://schemas.microsoft.com/office/drawing/2014/main" id="{0E51E655-D7C8-014F-A5B9-696908185C19}"/>
              </a:ext>
            </a:extLst>
          </p:cNvPr>
          <p:cNvSpPr/>
          <p:nvPr/>
        </p:nvSpPr>
        <p:spPr>
          <a:xfrm>
            <a:off x="5971657" y="5775964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604;p33">
            <a:extLst>
              <a:ext uri="{FF2B5EF4-FFF2-40B4-BE49-F238E27FC236}">
                <a16:creationId xmlns:a16="http://schemas.microsoft.com/office/drawing/2014/main" id="{C17C7045-FFA0-8645-B71B-FA4EFCDBD64F}"/>
              </a:ext>
            </a:extLst>
          </p:cNvPr>
          <p:cNvSpPr/>
          <p:nvPr/>
        </p:nvSpPr>
        <p:spPr>
          <a:xfrm>
            <a:off x="6752868" y="428732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605;p33">
            <a:extLst>
              <a:ext uri="{FF2B5EF4-FFF2-40B4-BE49-F238E27FC236}">
                <a16:creationId xmlns:a16="http://schemas.microsoft.com/office/drawing/2014/main" id="{0E7D4ADD-2A9B-2C48-B416-FAC6EF99CE0A}"/>
              </a:ext>
            </a:extLst>
          </p:cNvPr>
          <p:cNvSpPr/>
          <p:nvPr/>
        </p:nvSpPr>
        <p:spPr>
          <a:xfrm>
            <a:off x="6833378" y="5583568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608;p33">
            <a:extLst>
              <a:ext uri="{FF2B5EF4-FFF2-40B4-BE49-F238E27FC236}">
                <a16:creationId xmlns:a16="http://schemas.microsoft.com/office/drawing/2014/main" id="{86858569-B9AE-F843-A460-83BCCB2B84ED}"/>
              </a:ext>
            </a:extLst>
          </p:cNvPr>
          <p:cNvCxnSpPr>
            <a:cxnSpLocks/>
          </p:cNvCxnSpPr>
          <p:nvPr/>
        </p:nvCxnSpPr>
        <p:spPr>
          <a:xfrm flipH="1">
            <a:off x="4380408" y="3102263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610;p33">
            <a:extLst>
              <a:ext uri="{FF2B5EF4-FFF2-40B4-BE49-F238E27FC236}">
                <a16:creationId xmlns:a16="http://schemas.microsoft.com/office/drawing/2014/main" id="{3A3187A3-F5D9-D84D-8849-7839C9C08F10}"/>
              </a:ext>
            </a:extLst>
          </p:cNvPr>
          <p:cNvCxnSpPr>
            <a:cxnSpLocks/>
          </p:cNvCxnSpPr>
          <p:nvPr/>
        </p:nvCxnSpPr>
        <p:spPr>
          <a:xfrm flipH="1">
            <a:off x="3324933" y="3162148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C351E67-F305-1E44-8965-70C2AE833FB5}"/>
              </a:ext>
            </a:extLst>
          </p:cNvPr>
          <p:cNvSpPr/>
          <p:nvPr/>
        </p:nvSpPr>
        <p:spPr>
          <a:xfrm rot="5400000">
            <a:off x="1466827" y="5594512"/>
            <a:ext cx="513651" cy="189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00D5B1C-7614-694B-A9C8-95C44AB70571}"/>
              </a:ext>
            </a:extLst>
          </p:cNvPr>
          <p:cNvSpPr/>
          <p:nvPr/>
        </p:nvSpPr>
        <p:spPr>
          <a:xfrm rot="5400000">
            <a:off x="1474410" y="4464207"/>
            <a:ext cx="513651" cy="189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4E21328-34D0-9C4C-8C7A-9E36A5D341F7}"/>
              </a:ext>
            </a:extLst>
          </p:cNvPr>
          <p:cNvSpPr/>
          <p:nvPr/>
        </p:nvSpPr>
        <p:spPr>
          <a:xfrm rot="5400000">
            <a:off x="1474411" y="5028499"/>
            <a:ext cx="513651" cy="1897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DE56116-6676-334A-80E3-0DD8133145EF}"/>
                  </a:ext>
                </a:extLst>
              </p:cNvPr>
              <p:cNvSpPr txBox="1"/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DE56116-6676-334A-80E3-0DD81331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blipFill>
                <a:blip r:embed="rId15"/>
                <a:stretch>
                  <a:fillRect l="-423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6ADCF2-9DFD-074F-B2CF-D922A57DEB2B}"/>
                  </a:ext>
                </a:extLst>
              </p:cNvPr>
              <p:cNvSpPr txBox="1"/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6ADCF2-9DFD-074F-B2CF-D922A57DE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blipFill>
                <a:blip r:embed="rId16"/>
                <a:stretch>
                  <a:fillRect l="-438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607;p33">
                <a:extLst>
                  <a:ext uri="{FF2B5EF4-FFF2-40B4-BE49-F238E27FC236}">
                    <a16:creationId xmlns:a16="http://schemas.microsoft.com/office/drawing/2014/main" id="{C85A8DCB-F70D-D048-8608-975356BACE32}"/>
                  </a:ext>
                </a:extLst>
              </p:cNvPr>
              <p:cNvSpPr/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119" name="Google Shape;607;p33">
                <a:extLst>
                  <a:ext uri="{FF2B5EF4-FFF2-40B4-BE49-F238E27FC236}">
                    <a16:creationId xmlns:a16="http://schemas.microsoft.com/office/drawing/2014/main" id="{C85A8DCB-F70D-D048-8608-975356BAC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blipFill>
                <a:blip r:embed="rId17"/>
                <a:stretch>
                  <a:fillRect l="-3030" t="-606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Google Shape;610;p33">
            <a:extLst>
              <a:ext uri="{FF2B5EF4-FFF2-40B4-BE49-F238E27FC236}">
                <a16:creationId xmlns:a16="http://schemas.microsoft.com/office/drawing/2014/main" id="{C8574AEE-3D14-3849-A682-5A40CEED2F23}"/>
              </a:ext>
            </a:extLst>
          </p:cNvPr>
          <p:cNvCxnSpPr>
            <a:cxnSpLocks/>
          </p:cNvCxnSpPr>
          <p:nvPr/>
        </p:nvCxnSpPr>
        <p:spPr>
          <a:xfrm flipV="1">
            <a:off x="2580271" y="4704758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1" name="Right Triangle 120">
            <a:extLst>
              <a:ext uri="{FF2B5EF4-FFF2-40B4-BE49-F238E27FC236}">
                <a16:creationId xmlns:a16="http://schemas.microsoft.com/office/drawing/2014/main" id="{533BB3E2-AF2C-B740-B518-93AF960A302B}"/>
              </a:ext>
            </a:extLst>
          </p:cNvPr>
          <p:cNvSpPr/>
          <p:nvPr/>
        </p:nvSpPr>
        <p:spPr>
          <a:xfrm flipV="1">
            <a:off x="4821305" y="3421250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7D53505-538A-FF49-8254-9E8FFA7DC3EB}"/>
              </a:ext>
            </a:extLst>
          </p:cNvPr>
          <p:cNvSpPr/>
          <p:nvPr/>
        </p:nvSpPr>
        <p:spPr>
          <a:xfrm>
            <a:off x="2648195" y="3418918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Google Shape;590;p33">
            <a:extLst>
              <a:ext uri="{FF2B5EF4-FFF2-40B4-BE49-F238E27FC236}">
                <a16:creationId xmlns:a16="http://schemas.microsoft.com/office/drawing/2014/main" id="{CD5D7943-50E8-A14A-BE3E-DBD9A0458C4D}"/>
              </a:ext>
            </a:extLst>
          </p:cNvPr>
          <p:cNvSpPr/>
          <p:nvPr/>
        </p:nvSpPr>
        <p:spPr>
          <a:xfrm>
            <a:off x="2865101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591;p33">
            <a:extLst>
              <a:ext uri="{FF2B5EF4-FFF2-40B4-BE49-F238E27FC236}">
                <a16:creationId xmlns:a16="http://schemas.microsoft.com/office/drawing/2014/main" id="{DBE5B9EE-7DE2-8647-9F58-B5C99A09F804}"/>
              </a:ext>
            </a:extLst>
          </p:cNvPr>
          <p:cNvSpPr/>
          <p:nvPr/>
        </p:nvSpPr>
        <p:spPr>
          <a:xfrm>
            <a:off x="2733102" y="43932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593;p33">
            <a:extLst>
              <a:ext uri="{FF2B5EF4-FFF2-40B4-BE49-F238E27FC236}">
                <a16:creationId xmlns:a16="http://schemas.microsoft.com/office/drawing/2014/main" id="{15B85C23-063C-C84F-9E51-08D12EB71898}"/>
              </a:ext>
            </a:extLst>
          </p:cNvPr>
          <p:cNvSpPr/>
          <p:nvPr/>
        </p:nvSpPr>
        <p:spPr>
          <a:xfrm>
            <a:off x="3803564" y="42970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595;p33">
            <a:extLst>
              <a:ext uri="{FF2B5EF4-FFF2-40B4-BE49-F238E27FC236}">
                <a16:creationId xmlns:a16="http://schemas.microsoft.com/office/drawing/2014/main" id="{5A47AA28-C7B0-F345-BC41-752335816D4F}"/>
              </a:ext>
            </a:extLst>
          </p:cNvPr>
          <p:cNvSpPr/>
          <p:nvPr/>
        </p:nvSpPr>
        <p:spPr>
          <a:xfrm>
            <a:off x="4761126" y="4227913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596;p33">
            <a:extLst>
              <a:ext uri="{FF2B5EF4-FFF2-40B4-BE49-F238E27FC236}">
                <a16:creationId xmlns:a16="http://schemas.microsoft.com/office/drawing/2014/main" id="{B41792CF-74B9-BD47-B511-18FB3483ABE8}"/>
              </a:ext>
            </a:extLst>
          </p:cNvPr>
          <p:cNvSpPr/>
          <p:nvPr/>
        </p:nvSpPr>
        <p:spPr>
          <a:xfrm>
            <a:off x="4235823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F21C03D6-168B-E342-A6EA-2325BDBED883}"/>
              </a:ext>
            </a:extLst>
          </p:cNvPr>
          <p:cNvSpPr/>
          <p:nvPr/>
        </p:nvSpPr>
        <p:spPr>
          <a:xfrm flipV="1">
            <a:off x="3302817" y="4820781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6EF1CD0-B0E5-F442-9292-EECC96D0AE72}"/>
              </a:ext>
            </a:extLst>
          </p:cNvPr>
          <p:cNvSpPr/>
          <p:nvPr/>
        </p:nvSpPr>
        <p:spPr>
          <a:xfrm>
            <a:off x="2645536" y="4815917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Google Shape;594;p33">
            <a:extLst>
              <a:ext uri="{FF2B5EF4-FFF2-40B4-BE49-F238E27FC236}">
                <a16:creationId xmlns:a16="http://schemas.microsoft.com/office/drawing/2014/main" id="{DE51F5ED-F486-9B49-B50A-4FBBB8DEB6D0}"/>
              </a:ext>
            </a:extLst>
          </p:cNvPr>
          <p:cNvSpPr/>
          <p:nvPr/>
        </p:nvSpPr>
        <p:spPr>
          <a:xfrm>
            <a:off x="3831955" y="494308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603;p33">
            <a:extLst>
              <a:ext uri="{FF2B5EF4-FFF2-40B4-BE49-F238E27FC236}">
                <a16:creationId xmlns:a16="http://schemas.microsoft.com/office/drawing/2014/main" id="{1C9764B0-07C9-4E40-AAFF-61B19D0515D3}"/>
              </a:ext>
            </a:extLst>
          </p:cNvPr>
          <p:cNvSpPr/>
          <p:nvPr/>
        </p:nvSpPr>
        <p:spPr>
          <a:xfrm>
            <a:off x="3137550" y="591584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594;p33">
            <a:extLst>
              <a:ext uri="{FF2B5EF4-FFF2-40B4-BE49-F238E27FC236}">
                <a16:creationId xmlns:a16="http://schemas.microsoft.com/office/drawing/2014/main" id="{4892D53E-9856-DB47-AA6D-BF1E631C5341}"/>
              </a:ext>
            </a:extLst>
          </p:cNvPr>
          <p:cNvSpPr/>
          <p:nvPr/>
        </p:nvSpPr>
        <p:spPr>
          <a:xfrm>
            <a:off x="3061518" y="5258539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4B34D50-1C8F-9640-8C6B-5F1615752F1F}"/>
                  </a:ext>
                </a:extLst>
              </p:cNvPr>
              <p:cNvSpPr/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4B34D50-1C8F-9640-8C6B-5F1615752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E5FA575-90A9-EC4D-B3A3-C7AE426C147F}"/>
                  </a:ext>
                </a:extLst>
              </p:cNvPr>
              <p:cNvSpPr/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E5FA575-90A9-EC4D-B3A3-C7AE426C1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DC27D8FA-3938-674E-B0E8-1AB8E3432CFB}"/>
                  </a:ext>
                </a:extLst>
              </p:cNvPr>
              <p:cNvSpPr/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DC27D8FA-3938-674E-B0E8-1AB8E3432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01BABB76-4D0F-D142-91AD-4A79D571FD48}"/>
              </a:ext>
            </a:extLst>
          </p:cNvPr>
          <p:cNvSpPr/>
          <p:nvPr/>
        </p:nvSpPr>
        <p:spPr>
          <a:xfrm rot="19841977">
            <a:off x="2598508" y="3155318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0D1067E-4CA2-C749-B35C-943E6E59F598}"/>
              </a:ext>
            </a:extLst>
          </p:cNvPr>
          <p:cNvSpPr/>
          <p:nvPr/>
        </p:nvSpPr>
        <p:spPr>
          <a:xfrm rot="18301304">
            <a:off x="2364438" y="337501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09C1E02-608A-CE4B-B8D7-CB5470AA2ED3}"/>
              </a:ext>
            </a:extLst>
          </p:cNvPr>
          <p:cNvSpPr/>
          <p:nvPr/>
        </p:nvSpPr>
        <p:spPr>
          <a:xfrm rot="14221969">
            <a:off x="2363746" y="63639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348948E-21F1-6A41-9094-BC414E0B154D}"/>
              </a:ext>
            </a:extLst>
          </p:cNvPr>
          <p:cNvSpPr/>
          <p:nvPr/>
        </p:nvSpPr>
        <p:spPr>
          <a:xfrm rot="13135004">
            <a:off x="2589085" y="6567896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CA2B0E7-5992-314A-BF22-37413C2AEAF5}"/>
              </a:ext>
            </a:extLst>
          </p:cNvPr>
          <p:cNvSpPr/>
          <p:nvPr/>
        </p:nvSpPr>
        <p:spPr>
          <a:xfrm rot="3732929">
            <a:off x="7424737" y="339299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E794BF4-5C8D-EA4D-990D-4BF615FCE0AC}"/>
              </a:ext>
            </a:extLst>
          </p:cNvPr>
          <p:cNvSpPr/>
          <p:nvPr/>
        </p:nvSpPr>
        <p:spPr>
          <a:xfrm rot="2007998">
            <a:off x="7260755" y="321380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D15C720-83AC-9640-8CDB-6874DBDFCD4F}"/>
              </a:ext>
            </a:extLst>
          </p:cNvPr>
          <p:cNvSpPr/>
          <p:nvPr/>
        </p:nvSpPr>
        <p:spPr>
          <a:xfrm rot="7429571">
            <a:off x="7422098" y="632853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7B0BEB2-5003-0D45-8DC6-9052578C50B2}"/>
              </a:ext>
            </a:extLst>
          </p:cNvPr>
          <p:cNvSpPr/>
          <p:nvPr/>
        </p:nvSpPr>
        <p:spPr>
          <a:xfrm rot="9087265">
            <a:off x="7217573" y="65580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Google Shape;589;p33">
            <a:extLst>
              <a:ext uri="{FF2B5EF4-FFF2-40B4-BE49-F238E27FC236}">
                <a16:creationId xmlns:a16="http://schemas.microsoft.com/office/drawing/2014/main" id="{BFA79C0D-23E6-3B41-92FC-1C6F5814FE4D}"/>
              </a:ext>
            </a:extLst>
          </p:cNvPr>
          <p:cNvSpPr/>
          <p:nvPr/>
        </p:nvSpPr>
        <p:spPr>
          <a:xfrm>
            <a:off x="2584998" y="3369816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D9D051-7070-614D-ABC4-A107BA29B836}"/>
              </a:ext>
            </a:extLst>
          </p:cNvPr>
          <p:cNvSpPr/>
          <p:nvPr/>
        </p:nvSpPr>
        <p:spPr>
          <a:xfrm>
            <a:off x="2456485" y="3288503"/>
            <a:ext cx="3237939" cy="1410742"/>
          </a:xfrm>
          <a:prstGeom prst="rect">
            <a:avLst/>
          </a:prstGeom>
          <a:noFill/>
          <a:ln w="66675">
            <a:tailEnd type="non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607;p33">
            <a:extLst>
              <a:ext uri="{FF2B5EF4-FFF2-40B4-BE49-F238E27FC236}">
                <a16:creationId xmlns:a16="http://schemas.microsoft.com/office/drawing/2014/main" id="{F9F2880F-B879-DC4E-B5A0-E37DD123FF85}"/>
              </a:ext>
            </a:extLst>
          </p:cNvPr>
          <p:cNvSpPr/>
          <p:nvPr/>
        </p:nvSpPr>
        <p:spPr>
          <a:xfrm>
            <a:off x="2234347" y="6742191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Google Shape;607;p33">
                <a:extLst>
                  <a:ext uri="{FF2B5EF4-FFF2-40B4-BE49-F238E27FC236}">
                    <a16:creationId xmlns:a16="http://schemas.microsoft.com/office/drawing/2014/main" id="{1B018AA5-00CE-AA42-9EF1-06C9E2CB6962}"/>
                  </a:ext>
                </a:extLst>
              </p:cNvPr>
              <p:cNvSpPr/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145" name="Google Shape;607;p33">
                <a:extLst>
                  <a:ext uri="{FF2B5EF4-FFF2-40B4-BE49-F238E27FC236}">
                    <a16:creationId xmlns:a16="http://schemas.microsoft.com/office/drawing/2014/main" id="{1B018AA5-00CE-AA42-9EF1-06C9E2CB6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blipFill>
                <a:blip r:embed="rId21"/>
                <a:stretch>
                  <a:fillRect l="-2941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216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4D13-7A65-4C42-9875-3AA2ED90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From a Leaf Region</a:t>
            </a:r>
          </a:p>
        </p:txBody>
      </p:sp>
      <p:cxnSp>
        <p:nvCxnSpPr>
          <p:cNvPr id="65" name="Google Shape;569;p33">
            <a:extLst>
              <a:ext uri="{FF2B5EF4-FFF2-40B4-BE49-F238E27FC236}">
                <a16:creationId xmlns:a16="http://schemas.microsoft.com/office/drawing/2014/main" id="{986E083A-8425-7743-AE8E-FF37DE46A257}"/>
              </a:ext>
            </a:extLst>
          </p:cNvPr>
          <p:cNvCxnSpPr>
            <a:cxnSpLocks/>
            <a:stCxn id="79" idx="3"/>
            <a:endCxn id="80" idx="0"/>
          </p:cNvCxnSpPr>
          <p:nvPr/>
        </p:nvCxnSpPr>
        <p:spPr>
          <a:xfrm flipH="1">
            <a:off x="10109924" y="3715920"/>
            <a:ext cx="656837" cy="10835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570;p33">
            <a:extLst>
              <a:ext uri="{FF2B5EF4-FFF2-40B4-BE49-F238E27FC236}">
                <a16:creationId xmlns:a16="http://schemas.microsoft.com/office/drawing/2014/main" id="{D89C5DB5-5F9D-0C4C-AC20-6F430B543B54}"/>
              </a:ext>
            </a:extLst>
          </p:cNvPr>
          <p:cNvCxnSpPr>
            <a:cxnSpLocks/>
            <a:stCxn id="79" idx="5"/>
            <a:endCxn id="82" idx="0"/>
          </p:cNvCxnSpPr>
          <p:nvPr/>
        </p:nvCxnSpPr>
        <p:spPr>
          <a:xfrm>
            <a:off x="11087301" y="3715920"/>
            <a:ext cx="588563" cy="10673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" name="Google Shape;571;p33">
            <a:extLst>
              <a:ext uri="{FF2B5EF4-FFF2-40B4-BE49-F238E27FC236}">
                <a16:creationId xmlns:a16="http://schemas.microsoft.com/office/drawing/2014/main" id="{7C79A1E3-4B30-DA45-B4B0-72427A82F61B}"/>
              </a:ext>
            </a:extLst>
          </p:cNvPr>
          <p:cNvCxnSpPr>
            <a:cxnSpLocks/>
          </p:cNvCxnSpPr>
          <p:nvPr/>
        </p:nvCxnSpPr>
        <p:spPr>
          <a:xfrm flipH="1">
            <a:off x="9313871" y="5205657"/>
            <a:ext cx="634440" cy="932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6" name="Google Shape;579;p33">
            <a:extLst>
              <a:ext uri="{FF2B5EF4-FFF2-40B4-BE49-F238E27FC236}">
                <a16:creationId xmlns:a16="http://schemas.microsoft.com/office/drawing/2014/main" id="{ABFC0F20-9C46-B54E-8475-797B0436086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10234175" y="5240734"/>
            <a:ext cx="610744" cy="911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7" name="Google Shape;586;p33">
            <a:extLst>
              <a:ext uri="{FF2B5EF4-FFF2-40B4-BE49-F238E27FC236}">
                <a16:creationId xmlns:a16="http://schemas.microsoft.com/office/drawing/2014/main" id="{399F56C8-744F-DA48-BBE3-C86C5AD51BDD}"/>
              </a:ext>
            </a:extLst>
          </p:cNvPr>
          <p:cNvSpPr txBox="1"/>
          <p:nvPr/>
        </p:nvSpPr>
        <p:spPr>
          <a:xfrm>
            <a:off x="9157552" y="3709087"/>
            <a:ext cx="104244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78" name="Google Shape;587;p33">
            <a:extLst>
              <a:ext uri="{FF2B5EF4-FFF2-40B4-BE49-F238E27FC236}">
                <a16:creationId xmlns:a16="http://schemas.microsoft.com/office/drawing/2014/main" id="{078E315E-FE50-AC49-B280-5B67D61AAB5C}"/>
              </a:ext>
            </a:extLst>
          </p:cNvPr>
          <p:cNvSpPr txBox="1"/>
          <p:nvPr/>
        </p:nvSpPr>
        <p:spPr>
          <a:xfrm>
            <a:off x="11521775" y="3766167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562294B-60F2-3346-BCDB-3B0A0F3D3B0E}"/>
              </a:ext>
            </a:extLst>
          </p:cNvPr>
          <p:cNvSpPr/>
          <p:nvPr/>
        </p:nvSpPr>
        <p:spPr>
          <a:xfrm>
            <a:off x="10700374" y="3320277"/>
            <a:ext cx="453313" cy="4635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FD1C71A-470B-8949-B93B-C495F94EA32C}"/>
              </a:ext>
            </a:extLst>
          </p:cNvPr>
          <p:cNvSpPr/>
          <p:nvPr/>
        </p:nvSpPr>
        <p:spPr>
          <a:xfrm>
            <a:off x="9883267" y="4799442"/>
            <a:ext cx="453313" cy="463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6F70F5D-552E-E440-8056-5FC8D7E5EB29}"/>
              </a:ext>
            </a:extLst>
          </p:cNvPr>
          <p:cNvSpPr/>
          <p:nvPr/>
        </p:nvSpPr>
        <p:spPr>
          <a:xfrm>
            <a:off x="9087215" y="6159949"/>
            <a:ext cx="453313" cy="463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97849F4-32A1-FF4A-8333-32D2D3BF84F6}"/>
              </a:ext>
            </a:extLst>
          </p:cNvPr>
          <p:cNvSpPr/>
          <p:nvPr/>
        </p:nvSpPr>
        <p:spPr>
          <a:xfrm>
            <a:off x="11449208" y="4783279"/>
            <a:ext cx="453313" cy="463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Google Shape;587;p33">
            <a:extLst>
              <a:ext uri="{FF2B5EF4-FFF2-40B4-BE49-F238E27FC236}">
                <a16:creationId xmlns:a16="http://schemas.microsoft.com/office/drawing/2014/main" id="{4EC5FD17-3230-914E-B627-6CCB06201ADA}"/>
              </a:ext>
            </a:extLst>
          </p:cNvPr>
          <p:cNvSpPr txBox="1"/>
          <p:nvPr/>
        </p:nvSpPr>
        <p:spPr>
          <a:xfrm>
            <a:off x="10513267" y="2762800"/>
            <a:ext cx="132184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2000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068F844-0FFD-864A-B048-78043AE57B2F}"/>
              </a:ext>
            </a:extLst>
          </p:cNvPr>
          <p:cNvSpPr/>
          <p:nvPr/>
        </p:nvSpPr>
        <p:spPr>
          <a:xfrm>
            <a:off x="10618261" y="6152401"/>
            <a:ext cx="453313" cy="4635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586;p33">
            <a:extLst>
              <a:ext uri="{FF2B5EF4-FFF2-40B4-BE49-F238E27FC236}">
                <a16:creationId xmlns:a16="http://schemas.microsoft.com/office/drawing/2014/main" id="{29278828-BE74-0F4D-B6C2-09306889DFE8}"/>
              </a:ext>
            </a:extLst>
          </p:cNvPr>
          <p:cNvSpPr txBox="1"/>
          <p:nvPr/>
        </p:nvSpPr>
        <p:spPr>
          <a:xfrm>
            <a:off x="8322937" y="5205657"/>
            <a:ext cx="10682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884D002-3BF0-5C40-9354-F6DC6FAC85C9}"/>
                  </a:ext>
                </a:extLst>
              </p:cNvPr>
              <p:cNvSpPr/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884D002-3BF0-5C40-9354-F6DC6FAC8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541" y="4781164"/>
                <a:ext cx="70386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CF65A0A-6AC6-7B47-8DE9-000D997775F1}"/>
                  </a:ext>
                </a:extLst>
              </p:cNvPr>
              <p:cNvSpPr/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CF65A0A-6AC6-7B47-8DE9-000D99777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63" y="6144879"/>
                <a:ext cx="70386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886987C-620C-2C4B-9EB2-CDCA28B7BBD8}"/>
                  </a:ext>
                </a:extLst>
              </p:cNvPr>
              <p:cNvSpPr/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886987C-620C-2C4B-9EB2-CDCA28B7B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257" y="6114248"/>
                <a:ext cx="70386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6B4E2AC-DF82-AD43-9A51-8D2EC264C1C7}"/>
                  </a:ext>
                </a:extLst>
              </p:cNvPr>
              <p:cNvSpPr/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6B4E2AC-DF82-AD43-9A51-8D2EC264C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073" y="4773572"/>
                <a:ext cx="69703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F96E22C-16A1-464F-9A5F-B7868844F843}"/>
                  </a:ext>
                </a:extLst>
              </p:cNvPr>
              <p:cNvSpPr/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F96E22C-16A1-464F-9A5F-B7868844F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63" y="3310949"/>
                <a:ext cx="56815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oogle Shape;569;p33">
            <a:extLst>
              <a:ext uri="{FF2B5EF4-FFF2-40B4-BE49-F238E27FC236}">
                <a16:creationId xmlns:a16="http://schemas.microsoft.com/office/drawing/2014/main" id="{0D86A605-5520-BE40-8CE8-8EC72015652A}"/>
              </a:ext>
            </a:extLst>
          </p:cNvPr>
          <p:cNvCxnSpPr>
            <a:cxnSpLocks/>
          </p:cNvCxnSpPr>
          <p:nvPr/>
        </p:nvCxnSpPr>
        <p:spPr>
          <a:xfrm flipH="1">
            <a:off x="10150821" y="3854750"/>
            <a:ext cx="420673" cy="6939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2" name="Google Shape;569;p33">
            <a:extLst>
              <a:ext uri="{FF2B5EF4-FFF2-40B4-BE49-F238E27FC236}">
                <a16:creationId xmlns:a16="http://schemas.microsoft.com/office/drawing/2014/main" id="{BDAE36DB-17E6-0948-8540-B2231DD02CD0}"/>
              </a:ext>
            </a:extLst>
          </p:cNvPr>
          <p:cNvCxnSpPr>
            <a:cxnSpLocks/>
          </p:cNvCxnSpPr>
          <p:nvPr/>
        </p:nvCxnSpPr>
        <p:spPr>
          <a:xfrm flipH="1">
            <a:off x="9310501" y="5285241"/>
            <a:ext cx="462286" cy="68923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3" name="Google Shape;569;p33">
            <a:extLst>
              <a:ext uri="{FF2B5EF4-FFF2-40B4-BE49-F238E27FC236}">
                <a16:creationId xmlns:a16="http://schemas.microsoft.com/office/drawing/2014/main" id="{FEA5E46F-4B5F-B14F-8587-BA140F05FAB3}"/>
              </a:ext>
            </a:extLst>
          </p:cNvPr>
          <p:cNvCxnSpPr>
            <a:cxnSpLocks/>
          </p:cNvCxnSpPr>
          <p:nvPr/>
        </p:nvCxnSpPr>
        <p:spPr>
          <a:xfrm>
            <a:off x="11325424" y="3862411"/>
            <a:ext cx="314447" cy="599039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4" name="Google Shape;569;p33">
            <a:extLst>
              <a:ext uri="{FF2B5EF4-FFF2-40B4-BE49-F238E27FC236}">
                <a16:creationId xmlns:a16="http://schemas.microsoft.com/office/drawing/2014/main" id="{3CE9096D-F80C-FD4B-946D-9826C47C76C0}"/>
              </a:ext>
            </a:extLst>
          </p:cNvPr>
          <p:cNvCxnSpPr>
            <a:cxnSpLocks/>
          </p:cNvCxnSpPr>
          <p:nvPr/>
        </p:nvCxnSpPr>
        <p:spPr>
          <a:xfrm>
            <a:off x="10413443" y="5354737"/>
            <a:ext cx="369392" cy="532766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5" name="Google Shape;569;p33">
            <a:extLst>
              <a:ext uri="{FF2B5EF4-FFF2-40B4-BE49-F238E27FC236}">
                <a16:creationId xmlns:a16="http://schemas.microsoft.com/office/drawing/2014/main" id="{91F141C2-ECF9-654F-A10C-002B2FF34180}"/>
              </a:ext>
            </a:extLst>
          </p:cNvPr>
          <p:cNvCxnSpPr>
            <a:cxnSpLocks/>
          </p:cNvCxnSpPr>
          <p:nvPr/>
        </p:nvCxnSpPr>
        <p:spPr>
          <a:xfrm>
            <a:off x="11567862" y="6098964"/>
            <a:ext cx="63686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569;p33">
            <a:extLst>
              <a:ext uri="{FF2B5EF4-FFF2-40B4-BE49-F238E27FC236}">
                <a16:creationId xmlns:a16="http://schemas.microsoft.com/office/drawing/2014/main" id="{A7F1417E-4889-FC47-BE35-04917D12C384}"/>
              </a:ext>
            </a:extLst>
          </p:cNvPr>
          <p:cNvCxnSpPr>
            <a:cxnSpLocks/>
          </p:cNvCxnSpPr>
          <p:nvPr/>
        </p:nvCxnSpPr>
        <p:spPr>
          <a:xfrm>
            <a:off x="11567862" y="6364120"/>
            <a:ext cx="636869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97" name="Google Shape;586;p33">
            <a:extLst>
              <a:ext uri="{FF2B5EF4-FFF2-40B4-BE49-F238E27FC236}">
                <a16:creationId xmlns:a16="http://schemas.microsoft.com/office/drawing/2014/main" id="{CC57DFC1-D643-4B4E-924E-772DE0423FAD}"/>
              </a:ext>
            </a:extLst>
          </p:cNvPr>
          <p:cNvSpPr txBox="1"/>
          <p:nvPr/>
        </p:nvSpPr>
        <p:spPr>
          <a:xfrm>
            <a:off x="12098779" y="5856254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sz="2000" dirty="0"/>
          </a:p>
        </p:txBody>
      </p:sp>
      <p:sp>
        <p:nvSpPr>
          <p:cNvPr id="98" name="Google Shape;586;p33">
            <a:extLst>
              <a:ext uri="{FF2B5EF4-FFF2-40B4-BE49-F238E27FC236}">
                <a16:creationId xmlns:a16="http://schemas.microsoft.com/office/drawing/2014/main" id="{66009076-ED72-624C-98B7-D877825CE2F4}"/>
              </a:ext>
            </a:extLst>
          </p:cNvPr>
          <p:cNvSpPr txBox="1"/>
          <p:nvPr/>
        </p:nvSpPr>
        <p:spPr>
          <a:xfrm>
            <a:off x="12067218" y="6152401"/>
            <a:ext cx="1552927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sz="2000" dirty="0"/>
          </a:p>
        </p:txBody>
      </p:sp>
      <p:sp>
        <p:nvSpPr>
          <p:cNvPr id="99" name="Google Shape;587;p33">
            <a:extLst>
              <a:ext uri="{FF2B5EF4-FFF2-40B4-BE49-F238E27FC236}">
                <a16:creationId xmlns:a16="http://schemas.microsoft.com/office/drawing/2014/main" id="{FC1EE9D6-1D5A-0740-898B-B711D0655D52}"/>
              </a:ext>
            </a:extLst>
          </p:cNvPr>
          <p:cNvSpPr txBox="1"/>
          <p:nvPr/>
        </p:nvSpPr>
        <p:spPr>
          <a:xfrm>
            <a:off x="10602182" y="5190685"/>
            <a:ext cx="10472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000" dirty="0"/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79573375-91DF-8842-9E34-D3195B96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9259"/>
            <a:ext cx="13167360" cy="6660341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LaP</a:t>
            </a:r>
            <a:r>
              <a:rPr lang="en-US" baseline="30000" dirty="0"/>
              <a:t>3</a:t>
            </a:r>
            <a:r>
              <a:rPr lang="en-US" dirty="0"/>
              <a:t> is a </a:t>
            </a:r>
            <a:r>
              <a:rPr lang="en-US" i="1" dirty="0"/>
              <a:t>meta-algorithm</a:t>
            </a:r>
            <a:r>
              <a:rPr lang="en-US" dirty="0"/>
              <a:t>: </a:t>
            </a:r>
          </a:p>
          <a:p>
            <a:pPr marL="548640" lvl="1" indent="0">
              <a:buNone/>
            </a:pPr>
            <a:r>
              <a:rPr lang="en-US" dirty="0"/>
              <a:t>Use any existing solver, initialized with previous samples from selected leaf region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592B75-1E4A-FF4F-802F-213362DEAB74}"/>
              </a:ext>
            </a:extLst>
          </p:cNvPr>
          <p:cNvSpPr/>
          <p:nvPr/>
        </p:nvSpPr>
        <p:spPr>
          <a:xfrm>
            <a:off x="8765986" y="5843386"/>
            <a:ext cx="1033463" cy="1041467"/>
          </a:xfrm>
          <a:prstGeom prst="rect">
            <a:avLst/>
          </a:prstGeom>
          <a:noFill/>
          <a:ln w="66675">
            <a:tailEnd type="non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6AF2B7-F622-DB4A-AC63-2A277A0535CF}"/>
              </a:ext>
            </a:extLst>
          </p:cNvPr>
          <p:cNvSpPr/>
          <p:nvPr/>
        </p:nvSpPr>
        <p:spPr>
          <a:xfrm>
            <a:off x="5921081" y="3387117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Triangle 74">
            <a:extLst>
              <a:ext uri="{FF2B5EF4-FFF2-40B4-BE49-F238E27FC236}">
                <a16:creationId xmlns:a16="http://schemas.microsoft.com/office/drawing/2014/main" id="{37979652-5782-664B-A911-EBA00F480E9E}"/>
              </a:ext>
            </a:extLst>
          </p:cNvPr>
          <p:cNvSpPr/>
          <p:nvPr/>
        </p:nvSpPr>
        <p:spPr>
          <a:xfrm flipH="1">
            <a:off x="3432102" y="3392593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94F3276-4A68-3845-80B1-A635D4A6532B}"/>
              </a:ext>
            </a:extLst>
          </p:cNvPr>
          <p:cNvSpPr/>
          <p:nvPr/>
        </p:nvSpPr>
        <p:spPr>
          <a:xfrm>
            <a:off x="2596004" y="3372330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Triangle 100">
            <a:extLst>
              <a:ext uri="{FF2B5EF4-FFF2-40B4-BE49-F238E27FC236}">
                <a16:creationId xmlns:a16="http://schemas.microsoft.com/office/drawing/2014/main" id="{B2669A4D-DB68-654A-A771-4318E1B9A8D7}"/>
              </a:ext>
            </a:extLst>
          </p:cNvPr>
          <p:cNvSpPr/>
          <p:nvPr/>
        </p:nvSpPr>
        <p:spPr>
          <a:xfrm flipV="1">
            <a:off x="3413170" y="3369816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Google Shape;597;p33">
            <a:extLst>
              <a:ext uri="{FF2B5EF4-FFF2-40B4-BE49-F238E27FC236}">
                <a16:creationId xmlns:a16="http://schemas.microsoft.com/office/drawing/2014/main" id="{BB2B3615-7BD8-7C42-9842-D7D4A7036AE7}"/>
              </a:ext>
            </a:extLst>
          </p:cNvPr>
          <p:cNvSpPr/>
          <p:nvPr/>
        </p:nvSpPr>
        <p:spPr>
          <a:xfrm>
            <a:off x="4337530" y="5679766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598;p33">
            <a:extLst>
              <a:ext uri="{FF2B5EF4-FFF2-40B4-BE49-F238E27FC236}">
                <a16:creationId xmlns:a16="http://schemas.microsoft.com/office/drawing/2014/main" id="{312AAB95-F1C8-964B-8F0C-2A5C1B1DEF22}"/>
              </a:ext>
            </a:extLst>
          </p:cNvPr>
          <p:cNvSpPr/>
          <p:nvPr/>
        </p:nvSpPr>
        <p:spPr>
          <a:xfrm>
            <a:off x="5052179" y="518817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599;p33">
            <a:extLst>
              <a:ext uri="{FF2B5EF4-FFF2-40B4-BE49-F238E27FC236}">
                <a16:creationId xmlns:a16="http://schemas.microsoft.com/office/drawing/2014/main" id="{FA00DCDC-E53E-8541-8CC4-E01D2F40C401}"/>
              </a:ext>
            </a:extLst>
          </p:cNvPr>
          <p:cNvSpPr/>
          <p:nvPr/>
        </p:nvSpPr>
        <p:spPr>
          <a:xfrm>
            <a:off x="5508071" y="456395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600;p33">
            <a:extLst>
              <a:ext uri="{FF2B5EF4-FFF2-40B4-BE49-F238E27FC236}">
                <a16:creationId xmlns:a16="http://schemas.microsoft.com/office/drawing/2014/main" id="{D3A212EF-447C-D34C-9900-7E50F86F0F97}"/>
              </a:ext>
            </a:extLst>
          </p:cNvPr>
          <p:cNvSpPr/>
          <p:nvPr/>
        </p:nvSpPr>
        <p:spPr>
          <a:xfrm>
            <a:off x="6099797" y="384371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601;p33">
            <a:extLst>
              <a:ext uri="{FF2B5EF4-FFF2-40B4-BE49-F238E27FC236}">
                <a16:creationId xmlns:a16="http://schemas.microsoft.com/office/drawing/2014/main" id="{D055A2B8-D710-2F45-A4B5-AD77EA7830A8}"/>
              </a:ext>
            </a:extLst>
          </p:cNvPr>
          <p:cNvSpPr/>
          <p:nvPr/>
        </p:nvSpPr>
        <p:spPr>
          <a:xfrm>
            <a:off x="6295173" y="5017396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602;p33">
            <a:extLst>
              <a:ext uri="{FF2B5EF4-FFF2-40B4-BE49-F238E27FC236}">
                <a16:creationId xmlns:a16="http://schemas.microsoft.com/office/drawing/2014/main" id="{491025F2-F41B-C545-A49E-9055CE310AC6}"/>
              </a:ext>
            </a:extLst>
          </p:cNvPr>
          <p:cNvSpPr/>
          <p:nvPr/>
        </p:nvSpPr>
        <p:spPr>
          <a:xfrm>
            <a:off x="5971657" y="5775964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604;p33">
            <a:extLst>
              <a:ext uri="{FF2B5EF4-FFF2-40B4-BE49-F238E27FC236}">
                <a16:creationId xmlns:a16="http://schemas.microsoft.com/office/drawing/2014/main" id="{3BB93504-707E-EE45-A7B1-BF74F9BBC60F}"/>
              </a:ext>
            </a:extLst>
          </p:cNvPr>
          <p:cNvSpPr/>
          <p:nvPr/>
        </p:nvSpPr>
        <p:spPr>
          <a:xfrm>
            <a:off x="6752868" y="428732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605;p33">
            <a:extLst>
              <a:ext uri="{FF2B5EF4-FFF2-40B4-BE49-F238E27FC236}">
                <a16:creationId xmlns:a16="http://schemas.microsoft.com/office/drawing/2014/main" id="{B3DA239C-6333-6549-A2E3-C8B9F3033BA2}"/>
              </a:ext>
            </a:extLst>
          </p:cNvPr>
          <p:cNvSpPr/>
          <p:nvPr/>
        </p:nvSpPr>
        <p:spPr>
          <a:xfrm>
            <a:off x="6833378" y="5583568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608;p33">
            <a:extLst>
              <a:ext uri="{FF2B5EF4-FFF2-40B4-BE49-F238E27FC236}">
                <a16:creationId xmlns:a16="http://schemas.microsoft.com/office/drawing/2014/main" id="{62241739-EB0C-7049-8EE3-AB9F9E9EB29C}"/>
              </a:ext>
            </a:extLst>
          </p:cNvPr>
          <p:cNvCxnSpPr>
            <a:cxnSpLocks/>
          </p:cNvCxnSpPr>
          <p:nvPr/>
        </p:nvCxnSpPr>
        <p:spPr>
          <a:xfrm flipH="1">
            <a:off x="4380408" y="3102263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610;p33">
            <a:extLst>
              <a:ext uri="{FF2B5EF4-FFF2-40B4-BE49-F238E27FC236}">
                <a16:creationId xmlns:a16="http://schemas.microsoft.com/office/drawing/2014/main" id="{A822CC27-E541-EB46-8D60-FA8FFE54419F}"/>
              </a:ext>
            </a:extLst>
          </p:cNvPr>
          <p:cNvCxnSpPr>
            <a:cxnSpLocks/>
          </p:cNvCxnSpPr>
          <p:nvPr/>
        </p:nvCxnSpPr>
        <p:spPr>
          <a:xfrm flipH="1">
            <a:off x="3324933" y="3162148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5DAE33F-D4BC-2C40-9926-58C803B12222}"/>
              </a:ext>
            </a:extLst>
          </p:cNvPr>
          <p:cNvSpPr/>
          <p:nvPr/>
        </p:nvSpPr>
        <p:spPr>
          <a:xfrm rot="5400000">
            <a:off x="1466827" y="5594512"/>
            <a:ext cx="513651" cy="1897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8C98BC4-BB52-2E4D-AA17-93898497F075}"/>
              </a:ext>
            </a:extLst>
          </p:cNvPr>
          <p:cNvSpPr/>
          <p:nvPr/>
        </p:nvSpPr>
        <p:spPr>
          <a:xfrm rot="5400000">
            <a:off x="1474410" y="4464207"/>
            <a:ext cx="513651" cy="189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1264818-3268-054B-BE83-4F0C5E9B7066}"/>
              </a:ext>
            </a:extLst>
          </p:cNvPr>
          <p:cNvSpPr/>
          <p:nvPr/>
        </p:nvSpPr>
        <p:spPr>
          <a:xfrm rot="5400000">
            <a:off x="1474411" y="5028499"/>
            <a:ext cx="513651" cy="1897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CD8A6C-2C0B-3C4A-BF68-81842D32A641}"/>
                  </a:ext>
                </a:extLst>
              </p:cNvPr>
              <p:cNvSpPr txBox="1"/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High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CD8A6C-2C0B-3C4A-BF68-81842D32A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4" y="5929820"/>
                <a:ext cx="1499177" cy="400110"/>
              </a:xfrm>
              <a:prstGeom prst="rect">
                <a:avLst/>
              </a:prstGeom>
              <a:blipFill>
                <a:blip r:embed="rId15"/>
                <a:stretch>
                  <a:fillRect l="-423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C74FE33-419D-234A-87FE-2D867BEB556F}"/>
                  </a:ext>
                </a:extLst>
              </p:cNvPr>
              <p:cNvSpPr txBox="1"/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C74FE33-419D-234A-87FE-2D867BEB5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8" y="3760158"/>
                <a:ext cx="1440207" cy="400110"/>
              </a:xfrm>
              <a:prstGeom prst="rect">
                <a:avLst/>
              </a:prstGeom>
              <a:blipFill>
                <a:blip r:embed="rId16"/>
                <a:stretch>
                  <a:fillRect l="-438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607;p33">
                <a:extLst>
                  <a:ext uri="{FF2B5EF4-FFF2-40B4-BE49-F238E27FC236}">
                    <a16:creationId xmlns:a16="http://schemas.microsoft.com/office/drawing/2014/main" id="{859BF626-0D93-9941-9435-6AF50586F384}"/>
                  </a:ext>
                </a:extLst>
              </p:cNvPr>
              <p:cNvSpPr/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119" name="Google Shape;607;p33">
                <a:extLst>
                  <a:ext uri="{FF2B5EF4-FFF2-40B4-BE49-F238E27FC236}">
                    <a16:creationId xmlns:a16="http://schemas.microsoft.com/office/drawing/2014/main" id="{859BF626-0D93-9941-9435-6AF50586F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312" y="6108244"/>
                <a:ext cx="2503956" cy="400070"/>
              </a:xfrm>
              <a:prstGeom prst="rect">
                <a:avLst/>
              </a:prstGeom>
              <a:blipFill>
                <a:blip r:embed="rId17"/>
                <a:stretch>
                  <a:fillRect l="-3030" t="-606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Google Shape;610;p33">
            <a:extLst>
              <a:ext uri="{FF2B5EF4-FFF2-40B4-BE49-F238E27FC236}">
                <a16:creationId xmlns:a16="http://schemas.microsoft.com/office/drawing/2014/main" id="{BF3625F3-6828-3945-AAEA-D2DA47B7C8FD}"/>
              </a:ext>
            </a:extLst>
          </p:cNvPr>
          <p:cNvCxnSpPr>
            <a:cxnSpLocks/>
          </p:cNvCxnSpPr>
          <p:nvPr/>
        </p:nvCxnSpPr>
        <p:spPr>
          <a:xfrm flipV="1">
            <a:off x="2580271" y="4704758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1" name="Right Triangle 120">
            <a:extLst>
              <a:ext uri="{FF2B5EF4-FFF2-40B4-BE49-F238E27FC236}">
                <a16:creationId xmlns:a16="http://schemas.microsoft.com/office/drawing/2014/main" id="{EA0A1832-BF18-F54E-8F7A-94F1BF298400}"/>
              </a:ext>
            </a:extLst>
          </p:cNvPr>
          <p:cNvSpPr/>
          <p:nvPr/>
        </p:nvSpPr>
        <p:spPr>
          <a:xfrm flipV="1">
            <a:off x="4821305" y="3421250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4C4E1F7-833E-944A-BE9F-DE701B772707}"/>
              </a:ext>
            </a:extLst>
          </p:cNvPr>
          <p:cNvSpPr/>
          <p:nvPr/>
        </p:nvSpPr>
        <p:spPr>
          <a:xfrm>
            <a:off x="2648195" y="3418918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Google Shape;590;p33">
            <a:extLst>
              <a:ext uri="{FF2B5EF4-FFF2-40B4-BE49-F238E27FC236}">
                <a16:creationId xmlns:a16="http://schemas.microsoft.com/office/drawing/2014/main" id="{698F0942-CDE0-2048-ADB7-6AEC96603E5B}"/>
              </a:ext>
            </a:extLst>
          </p:cNvPr>
          <p:cNvSpPr/>
          <p:nvPr/>
        </p:nvSpPr>
        <p:spPr>
          <a:xfrm>
            <a:off x="2865101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591;p33">
            <a:extLst>
              <a:ext uri="{FF2B5EF4-FFF2-40B4-BE49-F238E27FC236}">
                <a16:creationId xmlns:a16="http://schemas.microsoft.com/office/drawing/2014/main" id="{2AB5FE97-A8FC-E648-A0C0-E665680EF801}"/>
              </a:ext>
            </a:extLst>
          </p:cNvPr>
          <p:cNvSpPr/>
          <p:nvPr/>
        </p:nvSpPr>
        <p:spPr>
          <a:xfrm>
            <a:off x="2733102" y="43932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593;p33">
            <a:extLst>
              <a:ext uri="{FF2B5EF4-FFF2-40B4-BE49-F238E27FC236}">
                <a16:creationId xmlns:a16="http://schemas.microsoft.com/office/drawing/2014/main" id="{49BEA1D7-8049-4E49-BFF0-E1F80582F462}"/>
              </a:ext>
            </a:extLst>
          </p:cNvPr>
          <p:cNvSpPr/>
          <p:nvPr/>
        </p:nvSpPr>
        <p:spPr>
          <a:xfrm>
            <a:off x="3803564" y="429700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595;p33">
            <a:extLst>
              <a:ext uri="{FF2B5EF4-FFF2-40B4-BE49-F238E27FC236}">
                <a16:creationId xmlns:a16="http://schemas.microsoft.com/office/drawing/2014/main" id="{1D0828D2-C55E-C847-9B44-5C01E0AD22CC}"/>
              </a:ext>
            </a:extLst>
          </p:cNvPr>
          <p:cNvSpPr/>
          <p:nvPr/>
        </p:nvSpPr>
        <p:spPr>
          <a:xfrm>
            <a:off x="4761126" y="4227913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596;p33">
            <a:extLst>
              <a:ext uri="{FF2B5EF4-FFF2-40B4-BE49-F238E27FC236}">
                <a16:creationId xmlns:a16="http://schemas.microsoft.com/office/drawing/2014/main" id="{17B08227-66C1-054D-89AE-1A87F15FBBAE}"/>
              </a:ext>
            </a:extLst>
          </p:cNvPr>
          <p:cNvSpPr/>
          <p:nvPr/>
        </p:nvSpPr>
        <p:spPr>
          <a:xfrm>
            <a:off x="4235823" y="3688283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8BDD832C-4D36-0448-A59B-F74E3F40F863}"/>
              </a:ext>
            </a:extLst>
          </p:cNvPr>
          <p:cNvSpPr/>
          <p:nvPr/>
        </p:nvSpPr>
        <p:spPr>
          <a:xfrm flipV="1">
            <a:off x="3302817" y="4820781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28E7709-04B0-9C4A-B528-793DA1231334}"/>
              </a:ext>
            </a:extLst>
          </p:cNvPr>
          <p:cNvSpPr/>
          <p:nvPr/>
        </p:nvSpPr>
        <p:spPr>
          <a:xfrm>
            <a:off x="2645536" y="4815917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Google Shape;594;p33">
            <a:extLst>
              <a:ext uri="{FF2B5EF4-FFF2-40B4-BE49-F238E27FC236}">
                <a16:creationId xmlns:a16="http://schemas.microsoft.com/office/drawing/2014/main" id="{18DCBEE7-865D-1041-ACAA-84FB42E6DA14}"/>
              </a:ext>
            </a:extLst>
          </p:cNvPr>
          <p:cNvSpPr/>
          <p:nvPr/>
        </p:nvSpPr>
        <p:spPr>
          <a:xfrm>
            <a:off x="3831955" y="4943081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603;p33">
            <a:extLst>
              <a:ext uri="{FF2B5EF4-FFF2-40B4-BE49-F238E27FC236}">
                <a16:creationId xmlns:a16="http://schemas.microsoft.com/office/drawing/2014/main" id="{232B79CC-94AE-A948-87F5-E854D4956B13}"/>
              </a:ext>
            </a:extLst>
          </p:cNvPr>
          <p:cNvSpPr/>
          <p:nvPr/>
        </p:nvSpPr>
        <p:spPr>
          <a:xfrm>
            <a:off x="3137550" y="5915848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594;p33">
            <a:extLst>
              <a:ext uri="{FF2B5EF4-FFF2-40B4-BE49-F238E27FC236}">
                <a16:creationId xmlns:a16="http://schemas.microsoft.com/office/drawing/2014/main" id="{E57D31FE-90CF-A64E-96D8-DE0D88C9AD08}"/>
              </a:ext>
            </a:extLst>
          </p:cNvPr>
          <p:cNvSpPr/>
          <p:nvPr/>
        </p:nvSpPr>
        <p:spPr>
          <a:xfrm>
            <a:off x="3061518" y="5258539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8EF1A04-D634-544B-8E60-4F51E50D7BC3}"/>
                  </a:ext>
                </a:extLst>
              </p:cNvPr>
              <p:cNvSpPr/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8EF1A04-D634-544B-8E60-4F51E50D7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079" y="3475458"/>
                <a:ext cx="724886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74F4BB4-AFA3-1146-88A9-58D72700711C}"/>
                  </a:ext>
                </a:extLst>
              </p:cNvPr>
              <p:cNvSpPr/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74F4BB4-AFA3-1146-88A9-58D727007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499" y="6136694"/>
                <a:ext cx="724886" cy="400110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9FCE4257-15A7-E142-8404-9556FCC5C267}"/>
                  </a:ext>
                </a:extLst>
              </p:cNvPr>
              <p:cNvSpPr/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9FCE4257-15A7-E142-8404-9556FCC5C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299" y="3464494"/>
                <a:ext cx="724886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CC26B22C-CA07-5945-B2E9-E7B9412F4209}"/>
              </a:ext>
            </a:extLst>
          </p:cNvPr>
          <p:cNvSpPr/>
          <p:nvPr/>
        </p:nvSpPr>
        <p:spPr>
          <a:xfrm rot="19841977">
            <a:off x="2598508" y="3155318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244E22-3B8C-5345-B61D-1F453CCC5CB0}"/>
              </a:ext>
            </a:extLst>
          </p:cNvPr>
          <p:cNvSpPr/>
          <p:nvPr/>
        </p:nvSpPr>
        <p:spPr>
          <a:xfrm rot="18301304">
            <a:off x="2364438" y="337501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7736740-FDD2-A747-92B8-1337E77E7174}"/>
              </a:ext>
            </a:extLst>
          </p:cNvPr>
          <p:cNvSpPr/>
          <p:nvPr/>
        </p:nvSpPr>
        <p:spPr>
          <a:xfrm rot="14221969">
            <a:off x="2363746" y="63639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AAD2508-DABC-0A41-9037-89C99D7B3730}"/>
              </a:ext>
            </a:extLst>
          </p:cNvPr>
          <p:cNvSpPr/>
          <p:nvPr/>
        </p:nvSpPr>
        <p:spPr>
          <a:xfrm rot="13135004">
            <a:off x="2589085" y="6567896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41CAC0A-AA13-544C-BC38-48E44DE34601}"/>
              </a:ext>
            </a:extLst>
          </p:cNvPr>
          <p:cNvSpPr/>
          <p:nvPr/>
        </p:nvSpPr>
        <p:spPr>
          <a:xfrm rot="3732929">
            <a:off x="7424737" y="339299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231F724-B74D-9A4F-8B48-0264B8879C2E}"/>
              </a:ext>
            </a:extLst>
          </p:cNvPr>
          <p:cNvSpPr/>
          <p:nvPr/>
        </p:nvSpPr>
        <p:spPr>
          <a:xfrm rot="2007998">
            <a:off x="7260755" y="321380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D50C9A4-53A3-FF4E-9919-25FB6F137521}"/>
              </a:ext>
            </a:extLst>
          </p:cNvPr>
          <p:cNvSpPr/>
          <p:nvPr/>
        </p:nvSpPr>
        <p:spPr>
          <a:xfrm rot="7429571">
            <a:off x="7422098" y="632853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4033BBB-A86B-E94C-B723-77273B3A2841}"/>
              </a:ext>
            </a:extLst>
          </p:cNvPr>
          <p:cNvSpPr/>
          <p:nvPr/>
        </p:nvSpPr>
        <p:spPr>
          <a:xfrm rot="9087265">
            <a:off x="7217573" y="655802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Google Shape;589;p33">
            <a:extLst>
              <a:ext uri="{FF2B5EF4-FFF2-40B4-BE49-F238E27FC236}">
                <a16:creationId xmlns:a16="http://schemas.microsoft.com/office/drawing/2014/main" id="{8E47557B-E8CA-BB43-A568-BA8098F4F200}"/>
              </a:ext>
            </a:extLst>
          </p:cNvPr>
          <p:cNvSpPr/>
          <p:nvPr/>
        </p:nvSpPr>
        <p:spPr>
          <a:xfrm>
            <a:off x="2584998" y="3369816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DEF282D-EE02-5044-91F5-2441D01091FE}"/>
              </a:ext>
            </a:extLst>
          </p:cNvPr>
          <p:cNvSpPr/>
          <p:nvPr/>
        </p:nvSpPr>
        <p:spPr>
          <a:xfrm>
            <a:off x="2456485" y="3288503"/>
            <a:ext cx="3237939" cy="1410742"/>
          </a:xfrm>
          <a:prstGeom prst="rect">
            <a:avLst/>
          </a:prstGeom>
          <a:noFill/>
          <a:ln w="66675">
            <a:tailEnd type="non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607;p33">
            <a:extLst>
              <a:ext uri="{FF2B5EF4-FFF2-40B4-BE49-F238E27FC236}">
                <a16:creationId xmlns:a16="http://schemas.microsoft.com/office/drawing/2014/main" id="{D6CA4086-58BA-9E41-9270-887FA08F83E0}"/>
              </a:ext>
            </a:extLst>
          </p:cNvPr>
          <p:cNvSpPr/>
          <p:nvPr/>
        </p:nvSpPr>
        <p:spPr>
          <a:xfrm>
            <a:off x="2234347" y="6742191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Google Shape;607;p33">
                <a:extLst>
                  <a:ext uri="{FF2B5EF4-FFF2-40B4-BE49-F238E27FC236}">
                    <a16:creationId xmlns:a16="http://schemas.microsoft.com/office/drawing/2014/main" id="{31C89B11-97C3-4441-8670-70AE51B4645E}"/>
                  </a:ext>
                </a:extLst>
              </p:cNvPr>
              <p:cNvSpPr/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146" name="Google Shape;607;p33">
                <a:extLst>
                  <a:ext uri="{FF2B5EF4-FFF2-40B4-BE49-F238E27FC236}">
                    <a16:creationId xmlns:a16="http://schemas.microsoft.com/office/drawing/2014/main" id="{31C89B11-97C3-4441-8670-70AE51B46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37" y="2686050"/>
                <a:ext cx="2149541" cy="400070"/>
              </a:xfrm>
              <a:prstGeom prst="rect">
                <a:avLst/>
              </a:prstGeom>
              <a:blipFill>
                <a:blip r:embed="rId21"/>
                <a:stretch>
                  <a:fillRect l="-2941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232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00A8-468F-014E-9D83-53A0AD72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Local Solver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AD25D-5090-EF46-B2AD-5707EBFCD775}"/>
              </a:ext>
            </a:extLst>
          </p:cNvPr>
          <p:cNvSpPr txBox="1"/>
          <p:nvPr/>
        </p:nvSpPr>
        <p:spPr>
          <a:xfrm>
            <a:off x="5352322" y="2861875"/>
            <a:ext cx="392575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 rate over different mazes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845585-BA56-0F4B-BA34-CD35960B54B7}"/>
              </a:ext>
            </a:extLst>
          </p:cNvPr>
          <p:cNvSpPr/>
          <p:nvPr/>
        </p:nvSpPr>
        <p:spPr>
          <a:xfrm>
            <a:off x="3183556" y="3402576"/>
            <a:ext cx="8595360" cy="75376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rgbClr val="4472C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LaP</a:t>
            </a:r>
            <a:r>
              <a:rPr lang="en-US" b="1" baseline="30000" dirty="0">
                <a:solidFill>
                  <a:srgbClr val="4472C4"/>
                </a:solidFill>
              </a:rPr>
              <a:t>3 </a:t>
            </a:r>
            <a:r>
              <a:rPr lang="en-US" b="1" dirty="0">
                <a:solidFill>
                  <a:srgbClr val="4472C4"/>
                </a:solidFill>
              </a:rPr>
              <a:t>(CMA-ES leaf solver)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B7434B-3D25-E04C-845D-4020D7F71314}"/>
              </a:ext>
            </a:extLst>
          </p:cNvPr>
          <p:cNvSpPr/>
          <p:nvPr/>
        </p:nvSpPr>
        <p:spPr>
          <a:xfrm>
            <a:off x="3183556" y="4303463"/>
            <a:ext cx="3557016" cy="75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CMA-ES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92494-3CEB-644D-AB0B-E389CB321F44}"/>
              </a:ext>
            </a:extLst>
          </p:cNvPr>
          <p:cNvSpPr txBox="1"/>
          <p:nvPr/>
        </p:nvSpPr>
        <p:spPr>
          <a:xfrm>
            <a:off x="11778916" y="3567091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57%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32E2E-FBB1-E048-BA04-6B682B014240}"/>
              </a:ext>
            </a:extLst>
          </p:cNvPr>
          <p:cNvSpPr txBox="1"/>
          <p:nvPr/>
        </p:nvSpPr>
        <p:spPr>
          <a:xfrm>
            <a:off x="6740572" y="4467978"/>
            <a:ext cx="6655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24%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958621-5366-AE45-9248-E45FB4AB0D57}"/>
              </a:ext>
            </a:extLst>
          </p:cNvPr>
          <p:cNvCxnSpPr>
            <a:cxnSpLocks/>
          </p:cNvCxnSpPr>
          <p:nvPr/>
        </p:nvCxnSpPr>
        <p:spPr>
          <a:xfrm>
            <a:off x="3183556" y="3170638"/>
            <a:ext cx="0" cy="21277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85143C-80E3-0041-BFCC-B43F9EA41889}"/>
              </a:ext>
            </a:extLst>
          </p:cNvPr>
          <p:cNvSpPr txBox="1"/>
          <p:nvPr/>
        </p:nvSpPr>
        <p:spPr>
          <a:xfrm>
            <a:off x="4370885" y="6643688"/>
            <a:ext cx="57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Similar trend on other tasks / domains</a:t>
            </a:r>
          </a:p>
        </p:txBody>
      </p:sp>
    </p:spTree>
    <p:extLst>
      <p:ext uri="{BB962C8B-B14F-4D97-AF65-F5344CB8AC3E}">
        <p14:creationId xmlns:p14="http://schemas.microsoft.com/office/powerpoint/2010/main" val="29267991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Google Shape;119;p26">
            <a:extLst>
              <a:ext uri="{FF2B5EF4-FFF2-40B4-BE49-F238E27FC236}">
                <a16:creationId xmlns:a16="http://schemas.microsoft.com/office/drawing/2014/main" id="{2D0E5460-7FC0-1244-8D6F-0ADF8260F0D6}"/>
              </a:ext>
            </a:extLst>
          </p:cNvPr>
          <p:cNvSpPr txBox="1">
            <a:spLocks/>
          </p:cNvSpPr>
          <p:nvPr/>
        </p:nvSpPr>
        <p:spPr>
          <a:xfrm>
            <a:off x="1411088" y="1884481"/>
            <a:ext cx="11939152" cy="57402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Background: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Path Planning</a:t>
            </a:r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Method: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Latent Space Partitions for Path Planning</a:t>
            </a: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95250" indent="0"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Theory: </a:t>
            </a:r>
            <a:r>
              <a:rPr lang="en-US" sz="3200" dirty="0"/>
              <a:t>Why Space Partitioning?</a:t>
            </a: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95250" indent="0">
              <a:spcBef>
                <a:spcPts val="0"/>
              </a:spcBef>
              <a:buClr>
                <a:srgbClr val="D9D9D9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Practice: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17714813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Assume: </a:t>
                </a:r>
              </a:p>
              <a:p>
                <a:r>
                  <a:rPr lang="en-US" dirty="0"/>
                  <a:t>Fixed number of regions (no hierarchy)</a:t>
                </a:r>
              </a:p>
              <a:p>
                <a:r>
                  <a:rPr lang="en-US" dirty="0"/>
                  <a:t>Deterministic, bounded function</a:t>
                </a:r>
              </a:p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select a region, </a:t>
                </a:r>
                <a:br>
                  <a:rPr lang="en-US" dirty="0"/>
                </a:br>
                <a:r>
                  <a:rPr lang="en-US" dirty="0"/>
                  <a:t>then sample uniformly in region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Goal: Minimize regret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(total “suboptimality” over time)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  <a:blipFill>
                <a:blip r:embed="rId3"/>
                <a:stretch>
                  <a:fillRect l="-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3B8FF2F-DBC4-FB4C-8162-81B9D9EA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054" y="5588000"/>
            <a:ext cx="4394046" cy="122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84A0F-A846-A04D-B929-CD806696282A}"/>
              </a:ext>
            </a:extLst>
          </p:cNvPr>
          <p:cNvSpPr/>
          <p:nvPr/>
        </p:nvSpPr>
        <p:spPr>
          <a:xfrm>
            <a:off x="12110968" y="3058406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F114373D-5258-9F4B-9472-CF9738CC48DA}"/>
              </a:ext>
            </a:extLst>
          </p:cNvPr>
          <p:cNvSpPr/>
          <p:nvPr/>
        </p:nvSpPr>
        <p:spPr>
          <a:xfrm flipH="1">
            <a:off x="9621989" y="3063882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0B83FD-0F0B-2443-AA91-464893A8BF59}"/>
              </a:ext>
            </a:extLst>
          </p:cNvPr>
          <p:cNvSpPr/>
          <p:nvPr/>
        </p:nvSpPr>
        <p:spPr>
          <a:xfrm>
            <a:off x="8785891" y="3043619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745F412-E2AB-994B-9781-E7B4480D2251}"/>
              </a:ext>
            </a:extLst>
          </p:cNvPr>
          <p:cNvSpPr/>
          <p:nvPr/>
        </p:nvSpPr>
        <p:spPr>
          <a:xfrm flipV="1">
            <a:off x="9603057" y="3041105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597;p33">
            <a:extLst>
              <a:ext uri="{FF2B5EF4-FFF2-40B4-BE49-F238E27FC236}">
                <a16:creationId xmlns:a16="http://schemas.microsoft.com/office/drawing/2014/main" id="{33A43929-2D7C-6E48-892D-FBB233F45B92}"/>
              </a:ext>
            </a:extLst>
          </p:cNvPr>
          <p:cNvSpPr/>
          <p:nvPr/>
        </p:nvSpPr>
        <p:spPr>
          <a:xfrm>
            <a:off x="10527417" y="5351055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98;p33">
            <a:extLst>
              <a:ext uri="{FF2B5EF4-FFF2-40B4-BE49-F238E27FC236}">
                <a16:creationId xmlns:a16="http://schemas.microsoft.com/office/drawing/2014/main" id="{59153868-0E4A-144B-A593-30F4866395CD}"/>
              </a:ext>
            </a:extLst>
          </p:cNvPr>
          <p:cNvSpPr/>
          <p:nvPr/>
        </p:nvSpPr>
        <p:spPr>
          <a:xfrm>
            <a:off x="11242066" y="485946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99;p33">
            <a:extLst>
              <a:ext uri="{FF2B5EF4-FFF2-40B4-BE49-F238E27FC236}">
                <a16:creationId xmlns:a16="http://schemas.microsoft.com/office/drawing/2014/main" id="{9B96E2E0-3573-D74D-AE0F-A8EFA958AC97}"/>
              </a:ext>
            </a:extLst>
          </p:cNvPr>
          <p:cNvSpPr/>
          <p:nvPr/>
        </p:nvSpPr>
        <p:spPr>
          <a:xfrm>
            <a:off x="11697958" y="423524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00;p33">
            <a:extLst>
              <a:ext uri="{FF2B5EF4-FFF2-40B4-BE49-F238E27FC236}">
                <a16:creationId xmlns:a16="http://schemas.microsoft.com/office/drawing/2014/main" id="{DE0D0BC3-27BF-A145-8136-E19AB978818D}"/>
              </a:ext>
            </a:extLst>
          </p:cNvPr>
          <p:cNvSpPr/>
          <p:nvPr/>
        </p:nvSpPr>
        <p:spPr>
          <a:xfrm>
            <a:off x="12289684" y="351500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01;p33">
            <a:extLst>
              <a:ext uri="{FF2B5EF4-FFF2-40B4-BE49-F238E27FC236}">
                <a16:creationId xmlns:a16="http://schemas.microsoft.com/office/drawing/2014/main" id="{9EBAFCAD-7C53-314C-A469-40B58D18C462}"/>
              </a:ext>
            </a:extLst>
          </p:cNvPr>
          <p:cNvSpPr/>
          <p:nvPr/>
        </p:nvSpPr>
        <p:spPr>
          <a:xfrm>
            <a:off x="12485060" y="4688685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602;p33">
            <a:extLst>
              <a:ext uri="{FF2B5EF4-FFF2-40B4-BE49-F238E27FC236}">
                <a16:creationId xmlns:a16="http://schemas.microsoft.com/office/drawing/2014/main" id="{7E40235B-71D4-9847-95BF-CF136EE07A6B}"/>
              </a:ext>
            </a:extLst>
          </p:cNvPr>
          <p:cNvSpPr/>
          <p:nvPr/>
        </p:nvSpPr>
        <p:spPr>
          <a:xfrm>
            <a:off x="12161544" y="544725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04;p33">
            <a:extLst>
              <a:ext uri="{FF2B5EF4-FFF2-40B4-BE49-F238E27FC236}">
                <a16:creationId xmlns:a16="http://schemas.microsoft.com/office/drawing/2014/main" id="{F4A490BF-5F4A-0349-9675-7130BAA28E28}"/>
              </a:ext>
            </a:extLst>
          </p:cNvPr>
          <p:cNvSpPr/>
          <p:nvPr/>
        </p:nvSpPr>
        <p:spPr>
          <a:xfrm>
            <a:off x="12942755" y="395861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05;p33">
            <a:extLst>
              <a:ext uri="{FF2B5EF4-FFF2-40B4-BE49-F238E27FC236}">
                <a16:creationId xmlns:a16="http://schemas.microsoft.com/office/drawing/2014/main" id="{8B7F4DE9-1B32-9948-98F9-84A7058C2371}"/>
              </a:ext>
            </a:extLst>
          </p:cNvPr>
          <p:cNvSpPr/>
          <p:nvPr/>
        </p:nvSpPr>
        <p:spPr>
          <a:xfrm>
            <a:off x="13023265" y="5254857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608;p33">
            <a:extLst>
              <a:ext uri="{FF2B5EF4-FFF2-40B4-BE49-F238E27FC236}">
                <a16:creationId xmlns:a16="http://schemas.microsoft.com/office/drawing/2014/main" id="{4DEE314F-A7DA-5C42-87F1-9EC90963C17B}"/>
              </a:ext>
            </a:extLst>
          </p:cNvPr>
          <p:cNvCxnSpPr>
            <a:cxnSpLocks/>
          </p:cNvCxnSpPr>
          <p:nvPr/>
        </p:nvCxnSpPr>
        <p:spPr>
          <a:xfrm flipH="1">
            <a:off x="10570295" y="2773552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" name="Google Shape;610;p33">
            <a:extLst>
              <a:ext uri="{FF2B5EF4-FFF2-40B4-BE49-F238E27FC236}">
                <a16:creationId xmlns:a16="http://schemas.microsoft.com/office/drawing/2014/main" id="{B1C82381-A7AC-5D48-B28C-D09333961DF5}"/>
              </a:ext>
            </a:extLst>
          </p:cNvPr>
          <p:cNvCxnSpPr>
            <a:cxnSpLocks/>
          </p:cNvCxnSpPr>
          <p:nvPr/>
        </p:nvCxnSpPr>
        <p:spPr>
          <a:xfrm flipH="1">
            <a:off x="9514820" y="2833437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607;p33">
                <a:extLst>
                  <a:ext uri="{FF2B5EF4-FFF2-40B4-BE49-F238E27FC236}">
                    <a16:creationId xmlns:a16="http://schemas.microsoft.com/office/drawing/2014/main" id="{2E22E17A-19CF-FD42-B1E7-28E3A9750FBA}"/>
                  </a:ext>
                </a:extLst>
              </p:cNvPr>
              <p:cNvSpPr/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22" name="Google Shape;607;p33">
                <a:extLst>
                  <a:ext uri="{FF2B5EF4-FFF2-40B4-BE49-F238E27FC236}">
                    <a16:creationId xmlns:a16="http://schemas.microsoft.com/office/drawing/2014/main" id="{2E22E17A-19CF-FD42-B1E7-28E3A9750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blipFill>
                <a:blip r:embed="rId5"/>
                <a:stretch>
                  <a:fillRect l="-2339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607;p33">
                <a:extLst>
                  <a:ext uri="{FF2B5EF4-FFF2-40B4-BE49-F238E27FC236}">
                    <a16:creationId xmlns:a16="http://schemas.microsoft.com/office/drawing/2014/main" id="{4CF05415-42C7-7A41-BD89-6D4810510A33}"/>
                  </a:ext>
                </a:extLst>
              </p:cNvPr>
              <p:cNvSpPr/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29" name="Google Shape;607;p33">
                <a:extLst>
                  <a:ext uri="{FF2B5EF4-FFF2-40B4-BE49-F238E27FC236}">
                    <a16:creationId xmlns:a16="http://schemas.microsoft.com/office/drawing/2014/main" id="{4CF05415-42C7-7A41-BD89-6D4810510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blipFill>
                <a:blip r:embed="rId6"/>
                <a:stretch>
                  <a:fillRect l="-2525" t="-9375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Google Shape;610;p33">
            <a:extLst>
              <a:ext uri="{FF2B5EF4-FFF2-40B4-BE49-F238E27FC236}">
                <a16:creationId xmlns:a16="http://schemas.microsoft.com/office/drawing/2014/main" id="{A09E023E-9742-8A40-BB28-FD526C0F7F0F}"/>
              </a:ext>
            </a:extLst>
          </p:cNvPr>
          <p:cNvCxnSpPr>
            <a:cxnSpLocks/>
          </p:cNvCxnSpPr>
          <p:nvPr/>
        </p:nvCxnSpPr>
        <p:spPr>
          <a:xfrm flipV="1">
            <a:off x="8770158" y="4376047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FEA1C2BF-850D-6A4C-AC59-68914CBAEA47}"/>
              </a:ext>
            </a:extLst>
          </p:cNvPr>
          <p:cNvSpPr/>
          <p:nvPr/>
        </p:nvSpPr>
        <p:spPr>
          <a:xfrm flipV="1">
            <a:off x="11011192" y="3092539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9C9D8F-E000-0742-BA43-95D36A7D0727}"/>
              </a:ext>
            </a:extLst>
          </p:cNvPr>
          <p:cNvSpPr/>
          <p:nvPr/>
        </p:nvSpPr>
        <p:spPr>
          <a:xfrm>
            <a:off x="8838082" y="3090207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590;p33">
            <a:extLst>
              <a:ext uri="{FF2B5EF4-FFF2-40B4-BE49-F238E27FC236}">
                <a16:creationId xmlns:a16="http://schemas.microsoft.com/office/drawing/2014/main" id="{DC123FB7-B4EE-4741-AF70-34454C68DD47}"/>
              </a:ext>
            </a:extLst>
          </p:cNvPr>
          <p:cNvSpPr/>
          <p:nvPr/>
        </p:nvSpPr>
        <p:spPr>
          <a:xfrm>
            <a:off x="9054988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591;p33">
            <a:extLst>
              <a:ext uri="{FF2B5EF4-FFF2-40B4-BE49-F238E27FC236}">
                <a16:creationId xmlns:a16="http://schemas.microsoft.com/office/drawing/2014/main" id="{1C726D9D-DA83-9540-8E01-9B70888BB0E5}"/>
              </a:ext>
            </a:extLst>
          </p:cNvPr>
          <p:cNvSpPr/>
          <p:nvPr/>
        </p:nvSpPr>
        <p:spPr>
          <a:xfrm>
            <a:off x="8922989" y="40644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593;p33">
            <a:extLst>
              <a:ext uri="{FF2B5EF4-FFF2-40B4-BE49-F238E27FC236}">
                <a16:creationId xmlns:a16="http://schemas.microsoft.com/office/drawing/2014/main" id="{CD026726-993C-2A41-840C-ED55C8C61D1E}"/>
              </a:ext>
            </a:extLst>
          </p:cNvPr>
          <p:cNvSpPr/>
          <p:nvPr/>
        </p:nvSpPr>
        <p:spPr>
          <a:xfrm>
            <a:off x="9993451" y="39682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595;p33">
            <a:extLst>
              <a:ext uri="{FF2B5EF4-FFF2-40B4-BE49-F238E27FC236}">
                <a16:creationId xmlns:a16="http://schemas.microsoft.com/office/drawing/2014/main" id="{59C81231-47FE-1E4F-9778-409D5132999C}"/>
              </a:ext>
            </a:extLst>
          </p:cNvPr>
          <p:cNvSpPr/>
          <p:nvPr/>
        </p:nvSpPr>
        <p:spPr>
          <a:xfrm>
            <a:off x="10951013" y="3899202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596;p33">
            <a:extLst>
              <a:ext uri="{FF2B5EF4-FFF2-40B4-BE49-F238E27FC236}">
                <a16:creationId xmlns:a16="http://schemas.microsoft.com/office/drawing/2014/main" id="{753B2533-95B1-9443-8DF1-4B5D5218D517}"/>
              </a:ext>
            </a:extLst>
          </p:cNvPr>
          <p:cNvSpPr/>
          <p:nvPr/>
        </p:nvSpPr>
        <p:spPr>
          <a:xfrm>
            <a:off x="10425710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9CFFA627-05EC-9242-B1C0-F0247F04A7EA}"/>
              </a:ext>
            </a:extLst>
          </p:cNvPr>
          <p:cNvSpPr/>
          <p:nvPr/>
        </p:nvSpPr>
        <p:spPr>
          <a:xfrm flipV="1">
            <a:off x="9492704" y="4492070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915869-52D7-8443-A7DC-A108865F9FA0}"/>
              </a:ext>
            </a:extLst>
          </p:cNvPr>
          <p:cNvSpPr/>
          <p:nvPr/>
        </p:nvSpPr>
        <p:spPr>
          <a:xfrm>
            <a:off x="8835423" y="4487206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Google Shape;594;p33">
            <a:extLst>
              <a:ext uri="{FF2B5EF4-FFF2-40B4-BE49-F238E27FC236}">
                <a16:creationId xmlns:a16="http://schemas.microsoft.com/office/drawing/2014/main" id="{A9E0FA6F-F18B-704A-B1D2-4303CF44FBEE}"/>
              </a:ext>
            </a:extLst>
          </p:cNvPr>
          <p:cNvSpPr/>
          <p:nvPr/>
        </p:nvSpPr>
        <p:spPr>
          <a:xfrm>
            <a:off x="10021842" y="461437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603;p33">
            <a:extLst>
              <a:ext uri="{FF2B5EF4-FFF2-40B4-BE49-F238E27FC236}">
                <a16:creationId xmlns:a16="http://schemas.microsoft.com/office/drawing/2014/main" id="{6C91B8F9-DEA4-6343-B669-C9596CC55AC7}"/>
              </a:ext>
            </a:extLst>
          </p:cNvPr>
          <p:cNvSpPr/>
          <p:nvPr/>
        </p:nvSpPr>
        <p:spPr>
          <a:xfrm>
            <a:off x="9327437" y="558713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594;p33">
            <a:extLst>
              <a:ext uri="{FF2B5EF4-FFF2-40B4-BE49-F238E27FC236}">
                <a16:creationId xmlns:a16="http://schemas.microsoft.com/office/drawing/2014/main" id="{AD22860A-7C1B-7E4E-B268-72DC5971C719}"/>
              </a:ext>
            </a:extLst>
          </p:cNvPr>
          <p:cNvSpPr/>
          <p:nvPr/>
        </p:nvSpPr>
        <p:spPr>
          <a:xfrm>
            <a:off x="9251405" y="4929828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48A1DA8-1A14-F749-9B85-6F5BFC67EB5F}"/>
                  </a:ext>
                </a:extLst>
              </p:cNvPr>
              <p:cNvSpPr/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48A1DA8-1A14-F749-9B85-6F5BFC67E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AE31443-82D9-CD41-8BE1-C031E56E5A0C}"/>
                  </a:ext>
                </a:extLst>
              </p:cNvPr>
              <p:cNvSpPr/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AE31443-82D9-CD41-8BE1-C031E56E5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F5ADF30-FE6A-504D-B89E-D36D915AD3F1}"/>
                  </a:ext>
                </a:extLst>
              </p:cNvPr>
              <p:cNvSpPr/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F5ADF30-FE6A-504D-B89E-D36D915AD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7153BE8-E608-BD44-A8DC-206ECCACBA73}"/>
              </a:ext>
            </a:extLst>
          </p:cNvPr>
          <p:cNvSpPr/>
          <p:nvPr/>
        </p:nvSpPr>
        <p:spPr>
          <a:xfrm>
            <a:off x="385763" y="1652093"/>
            <a:ext cx="8183600" cy="606315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75B2D1-E5AB-FE43-B154-B3376673311E}"/>
              </a:ext>
            </a:extLst>
          </p:cNvPr>
          <p:cNvSpPr/>
          <p:nvPr/>
        </p:nvSpPr>
        <p:spPr>
          <a:xfrm rot="19841977">
            <a:off x="8776851" y="2839465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69E8F9-4CCD-F84A-9A87-CC00CD1FF53F}"/>
              </a:ext>
            </a:extLst>
          </p:cNvPr>
          <p:cNvSpPr/>
          <p:nvPr/>
        </p:nvSpPr>
        <p:spPr>
          <a:xfrm rot="18301304">
            <a:off x="8542781" y="3059164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80AAF74-4228-EB4B-9D79-DE98A4DCE656}"/>
              </a:ext>
            </a:extLst>
          </p:cNvPr>
          <p:cNvSpPr/>
          <p:nvPr/>
        </p:nvSpPr>
        <p:spPr>
          <a:xfrm rot="14221969">
            <a:off x="8542089" y="60480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D5481B-3891-7D40-B839-5273A83037B0}"/>
              </a:ext>
            </a:extLst>
          </p:cNvPr>
          <p:cNvSpPr/>
          <p:nvPr/>
        </p:nvSpPr>
        <p:spPr>
          <a:xfrm rot="13135004">
            <a:off x="8767428" y="625204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B831B2-1B45-4446-B53F-76CED580F4DC}"/>
              </a:ext>
            </a:extLst>
          </p:cNvPr>
          <p:cNvSpPr/>
          <p:nvPr/>
        </p:nvSpPr>
        <p:spPr>
          <a:xfrm rot="3732929">
            <a:off x="13603080" y="307714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DBD352A-421A-E04D-92C9-277749B37109}"/>
              </a:ext>
            </a:extLst>
          </p:cNvPr>
          <p:cNvSpPr/>
          <p:nvPr/>
        </p:nvSpPr>
        <p:spPr>
          <a:xfrm rot="2007998">
            <a:off x="13439098" y="289795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08CA51A-27ED-704F-A23A-11E1BF1045FB}"/>
              </a:ext>
            </a:extLst>
          </p:cNvPr>
          <p:cNvSpPr/>
          <p:nvPr/>
        </p:nvSpPr>
        <p:spPr>
          <a:xfrm rot="7429571">
            <a:off x="13600441" y="601267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8D6741B-3458-0B41-B238-E238162B5A7F}"/>
              </a:ext>
            </a:extLst>
          </p:cNvPr>
          <p:cNvSpPr/>
          <p:nvPr/>
        </p:nvSpPr>
        <p:spPr>
          <a:xfrm rot="9087265">
            <a:off x="13395916" y="62421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589;p33">
            <a:extLst>
              <a:ext uri="{FF2B5EF4-FFF2-40B4-BE49-F238E27FC236}">
                <a16:creationId xmlns:a16="http://schemas.microsoft.com/office/drawing/2014/main" id="{EA4E8C0B-DE6D-1F40-8359-426FAAA86312}"/>
              </a:ext>
            </a:extLst>
          </p:cNvPr>
          <p:cNvSpPr/>
          <p:nvPr/>
        </p:nvSpPr>
        <p:spPr>
          <a:xfrm>
            <a:off x="8774885" y="3041105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07;p33">
            <a:extLst>
              <a:ext uri="{FF2B5EF4-FFF2-40B4-BE49-F238E27FC236}">
                <a16:creationId xmlns:a16="http://schemas.microsoft.com/office/drawing/2014/main" id="{BEF01962-3F01-E949-A9ED-21D9D2666A10}"/>
              </a:ext>
            </a:extLst>
          </p:cNvPr>
          <p:cNvSpPr/>
          <p:nvPr/>
        </p:nvSpPr>
        <p:spPr>
          <a:xfrm>
            <a:off x="8424234" y="6413480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61160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Assume: </a:t>
                </a:r>
              </a:p>
              <a:p>
                <a:r>
                  <a:rPr lang="en-US" dirty="0"/>
                  <a:t>Fixed number of regions (no hierarchy)</a:t>
                </a:r>
              </a:p>
              <a:p>
                <a:r>
                  <a:rPr lang="en-US" dirty="0"/>
                  <a:t>Deterministic, bounded function</a:t>
                </a:r>
              </a:p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select a region, </a:t>
                </a:r>
                <a:br>
                  <a:rPr lang="en-US" dirty="0"/>
                </a:br>
                <a:r>
                  <a:rPr lang="en-US" dirty="0"/>
                  <a:t>then sample uniformly in region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Goal: Minimize regret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(total “suboptimality” over time)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  <a:blipFill>
                <a:blip r:embed="rId3"/>
                <a:stretch>
                  <a:fillRect l="-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3B8FF2F-DBC4-FB4C-8162-81B9D9EA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054" y="5588000"/>
            <a:ext cx="4394046" cy="122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Analysis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23149C-8FCC-FE49-8D41-0850E2B4A8FF}"/>
              </a:ext>
            </a:extLst>
          </p:cNvPr>
          <p:cNvSpPr/>
          <p:nvPr/>
        </p:nvSpPr>
        <p:spPr>
          <a:xfrm>
            <a:off x="385763" y="2452287"/>
            <a:ext cx="8183600" cy="526296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BC7B67-CA64-6643-AFA4-13D48C1AFD16}"/>
              </a:ext>
            </a:extLst>
          </p:cNvPr>
          <p:cNvSpPr/>
          <p:nvPr/>
        </p:nvSpPr>
        <p:spPr>
          <a:xfrm>
            <a:off x="12110968" y="3058406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80605FF2-2B51-0943-837C-F83B9D7FAA46}"/>
              </a:ext>
            </a:extLst>
          </p:cNvPr>
          <p:cNvSpPr/>
          <p:nvPr/>
        </p:nvSpPr>
        <p:spPr>
          <a:xfrm flipH="1">
            <a:off x="9621989" y="3063882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F6D766-DE35-FD4B-B6CE-5629C48C22D6}"/>
              </a:ext>
            </a:extLst>
          </p:cNvPr>
          <p:cNvSpPr/>
          <p:nvPr/>
        </p:nvSpPr>
        <p:spPr>
          <a:xfrm>
            <a:off x="8785891" y="3043619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A048071D-048F-944D-8000-17D40DE7E7C3}"/>
              </a:ext>
            </a:extLst>
          </p:cNvPr>
          <p:cNvSpPr/>
          <p:nvPr/>
        </p:nvSpPr>
        <p:spPr>
          <a:xfrm flipV="1">
            <a:off x="9603057" y="3041105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597;p33">
            <a:extLst>
              <a:ext uri="{FF2B5EF4-FFF2-40B4-BE49-F238E27FC236}">
                <a16:creationId xmlns:a16="http://schemas.microsoft.com/office/drawing/2014/main" id="{73A0352B-0DB0-DB46-8175-F72D12A0ABF7}"/>
              </a:ext>
            </a:extLst>
          </p:cNvPr>
          <p:cNvSpPr/>
          <p:nvPr/>
        </p:nvSpPr>
        <p:spPr>
          <a:xfrm>
            <a:off x="10527417" y="5351055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8;p33">
            <a:extLst>
              <a:ext uri="{FF2B5EF4-FFF2-40B4-BE49-F238E27FC236}">
                <a16:creationId xmlns:a16="http://schemas.microsoft.com/office/drawing/2014/main" id="{B15E3475-1005-D14F-8BB2-9972E6E10C74}"/>
              </a:ext>
            </a:extLst>
          </p:cNvPr>
          <p:cNvSpPr/>
          <p:nvPr/>
        </p:nvSpPr>
        <p:spPr>
          <a:xfrm>
            <a:off x="11242066" y="485946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9;p33">
            <a:extLst>
              <a:ext uri="{FF2B5EF4-FFF2-40B4-BE49-F238E27FC236}">
                <a16:creationId xmlns:a16="http://schemas.microsoft.com/office/drawing/2014/main" id="{BEA797A1-BE6C-A74B-A037-9C4DC4188E3F}"/>
              </a:ext>
            </a:extLst>
          </p:cNvPr>
          <p:cNvSpPr/>
          <p:nvPr/>
        </p:nvSpPr>
        <p:spPr>
          <a:xfrm>
            <a:off x="11697958" y="423524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600;p33">
            <a:extLst>
              <a:ext uri="{FF2B5EF4-FFF2-40B4-BE49-F238E27FC236}">
                <a16:creationId xmlns:a16="http://schemas.microsoft.com/office/drawing/2014/main" id="{D6FD8403-9B1B-6545-8B85-3055851BDB19}"/>
              </a:ext>
            </a:extLst>
          </p:cNvPr>
          <p:cNvSpPr/>
          <p:nvPr/>
        </p:nvSpPr>
        <p:spPr>
          <a:xfrm>
            <a:off x="12289684" y="351500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601;p33">
            <a:extLst>
              <a:ext uri="{FF2B5EF4-FFF2-40B4-BE49-F238E27FC236}">
                <a16:creationId xmlns:a16="http://schemas.microsoft.com/office/drawing/2014/main" id="{AA8D11A6-EDEE-C646-9143-0C6A9C7D0CF9}"/>
              </a:ext>
            </a:extLst>
          </p:cNvPr>
          <p:cNvSpPr/>
          <p:nvPr/>
        </p:nvSpPr>
        <p:spPr>
          <a:xfrm>
            <a:off x="12485060" y="4688685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602;p33">
            <a:extLst>
              <a:ext uri="{FF2B5EF4-FFF2-40B4-BE49-F238E27FC236}">
                <a16:creationId xmlns:a16="http://schemas.microsoft.com/office/drawing/2014/main" id="{A2B98BBA-B8F7-9640-9972-506EA856D30E}"/>
              </a:ext>
            </a:extLst>
          </p:cNvPr>
          <p:cNvSpPr/>
          <p:nvPr/>
        </p:nvSpPr>
        <p:spPr>
          <a:xfrm>
            <a:off x="12161544" y="544725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604;p33">
            <a:extLst>
              <a:ext uri="{FF2B5EF4-FFF2-40B4-BE49-F238E27FC236}">
                <a16:creationId xmlns:a16="http://schemas.microsoft.com/office/drawing/2014/main" id="{0D3DD7C0-D2EC-8C4C-AA7C-0539101A65CC}"/>
              </a:ext>
            </a:extLst>
          </p:cNvPr>
          <p:cNvSpPr/>
          <p:nvPr/>
        </p:nvSpPr>
        <p:spPr>
          <a:xfrm>
            <a:off x="12942755" y="395861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605;p33">
            <a:extLst>
              <a:ext uri="{FF2B5EF4-FFF2-40B4-BE49-F238E27FC236}">
                <a16:creationId xmlns:a16="http://schemas.microsoft.com/office/drawing/2014/main" id="{CE08FCD6-DB2D-9D44-8A73-7EC32282D505}"/>
              </a:ext>
            </a:extLst>
          </p:cNvPr>
          <p:cNvSpPr/>
          <p:nvPr/>
        </p:nvSpPr>
        <p:spPr>
          <a:xfrm>
            <a:off x="13023265" y="5254857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608;p33">
            <a:extLst>
              <a:ext uri="{FF2B5EF4-FFF2-40B4-BE49-F238E27FC236}">
                <a16:creationId xmlns:a16="http://schemas.microsoft.com/office/drawing/2014/main" id="{3F8D416D-F65B-3C49-9878-294F641AB895}"/>
              </a:ext>
            </a:extLst>
          </p:cNvPr>
          <p:cNvCxnSpPr>
            <a:cxnSpLocks/>
          </p:cNvCxnSpPr>
          <p:nvPr/>
        </p:nvCxnSpPr>
        <p:spPr>
          <a:xfrm flipH="1">
            <a:off x="10570295" y="2773552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" name="Google Shape;610;p33">
            <a:extLst>
              <a:ext uri="{FF2B5EF4-FFF2-40B4-BE49-F238E27FC236}">
                <a16:creationId xmlns:a16="http://schemas.microsoft.com/office/drawing/2014/main" id="{6EA55AD6-0447-754F-9518-9D0CB74C95AC}"/>
              </a:ext>
            </a:extLst>
          </p:cNvPr>
          <p:cNvCxnSpPr>
            <a:cxnSpLocks/>
          </p:cNvCxnSpPr>
          <p:nvPr/>
        </p:nvCxnSpPr>
        <p:spPr>
          <a:xfrm flipH="1">
            <a:off x="9514820" y="2833437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Google Shape;607;p33">
                <a:extLst>
                  <a:ext uri="{FF2B5EF4-FFF2-40B4-BE49-F238E27FC236}">
                    <a16:creationId xmlns:a16="http://schemas.microsoft.com/office/drawing/2014/main" id="{065CF146-58AC-F04D-8A21-1C701BD40F76}"/>
                  </a:ext>
                </a:extLst>
              </p:cNvPr>
              <p:cNvSpPr/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63" name="Google Shape;607;p33">
                <a:extLst>
                  <a:ext uri="{FF2B5EF4-FFF2-40B4-BE49-F238E27FC236}">
                    <a16:creationId xmlns:a16="http://schemas.microsoft.com/office/drawing/2014/main" id="{065CF146-58AC-F04D-8A21-1C701BD40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blipFill>
                <a:blip r:embed="rId5"/>
                <a:stretch>
                  <a:fillRect l="-2525" t="-9375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Google Shape;610;p33">
            <a:extLst>
              <a:ext uri="{FF2B5EF4-FFF2-40B4-BE49-F238E27FC236}">
                <a16:creationId xmlns:a16="http://schemas.microsoft.com/office/drawing/2014/main" id="{702450E4-8D7C-1D45-8E26-E5B9B2E8138C}"/>
              </a:ext>
            </a:extLst>
          </p:cNvPr>
          <p:cNvCxnSpPr>
            <a:cxnSpLocks/>
          </p:cNvCxnSpPr>
          <p:nvPr/>
        </p:nvCxnSpPr>
        <p:spPr>
          <a:xfrm flipV="1">
            <a:off x="8770158" y="4376047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5" name="Right Triangle 64">
            <a:extLst>
              <a:ext uri="{FF2B5EF4-FFF2-40B4-BE49-F238E27FC236}">
                <a16:creationId xmlns:a16="http://schemas.microsoft.com/office/drawing/2014/main" id="{96202092-970A-1B44-B997-AEBE699E2A8F}"/>
              </a:ext>
            </a:extLst>
          </p:cNvPr>
          <p:cNvSpPr/>
          <p:nvPr/>
        </p:nvSpPr>
        <p:spPr>
          <a:xfrm flipV="1">
            <a:off x="11011192" y="3092539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9AFFD0-2BC1-3B48-96D0-D158A4EB9A12}"/>
              </a:ext>
            </a:extLst>
          </p:cNvPr>
          <p:cNvSpPr/>
          <p:nvPr/>
        </p:nvSpPr>
        <p:spPr>
          <a:xfrm>
            <a:off x="8838082" y="3090207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590;p33">
            <a:extLst>
              <a:ext uri="{FF2B5EF4-FFF2-40B4-BE49-F238E27FC236}">
                <a16:creationId xmlns:a16="http://schemas.microsoft.com/office/drawing/2014/main" id="{C9531FA4-B339-1443-971D-24F7D0ACD134}"/>
              </a:ext>
            </a:extLst>
          </p:cNvPr>
          <p:cNvSpPr/>
          <p:nvPr/>
        </p:nvSpPr>
        <p:spPr>
          <a:xfrm>
            <a:off x="9054988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591;p33">
            <a:extLst>
              <a:ext uri="{FF2B5EF4-FFF2-40B4-BE49-F238E27FC236}">
                <a16:creationId xmlns:a16="http://schemas.microsoft.com/office/drawing/2014/main" id="{8AE4BBED-AE80-DA4C-9DB4-259D21859511}"/>
              </a:ext>
            </a:extLst>
          </p:cNvPr>
          <p:cNvSpPr/>
          <p:nvPr/>
        </p:nvSpPr>
        <p:spPr>
          <a:xfrm>
            <a:off x="8922989" y="40644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593;p33">
            <a:extLst>
              <a:ext uri="{FF2B5EF4-FFF2-40B4-BE49-F238E27FC236}">
                <a16:creationId xmlns:a16="http://schemas.microsoft.com/office/drawing/2014/main" id="{443376F2-D151-F541-A9DB-5DB22E95D36E}"/>
              </a:ext>
            </a:extLst>
          </p:cNvPr>
          <p:cNvSpPr/>
          <p:nvPr/>
        </p:nvSpPr>
        <p:spPr>
          <a:xfrm>
            <a:off x="9993451" y="39682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2C8C4C91-74E4-3D41-B4F6-B2EB79C348A1}"/>
              </a:ext>
            </a:extLst>
          </p:cNvPr>
          <p:cNvSpPr/>
          <p:nvPr/>
        </p:nvSpPr>
        <p:spPr>
          <a:xfrm>
            <a:off x="10951013" y="3899202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596;p33">
            <a:extLst>
              <a:ext uri="{FF2B5EF4-FFF2-40B4-BE49-F238E27FC236}">
                <a16:creationId xmlns:a16="http://schemas.microsoft.com/office/drawing/2014/main" id="{43E28036-4970-2240-A4C0-4B79DA2CC3EB}"/>
              </a:ext>
            </a:extLst>
          </p:cNvPr>
          <p:cNvSpPr/>
          <p:nvPr/>
        </p:nvSpPr>
        <p:spPr>
          <a:xfrm>
            <a:off x="10425710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82998FB5-0F55-5B42-9E3A-2DD319F0A165}"/>
              </a:ext>
            </a:extLst>
          </p:cNvPr>
          <p:cNvSpPr/>
          <p:nvPr/>
        </p:nvSpPr>
        <p:spPr>
          <a:xfrm flipV="1">
            <a:off x="9492704" y="4492070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3A5B0BE-62A8-C342-8A9E-39147EB420F4}"/>
              </a:ext>
            </a:extLst>
          </p:cNvPr>
          <p:cNvSpPr/>
          <p:nvPr/>
        </p:nvSpPr>
        <p:spPr>
          <a:xfrm>
            <a:off x="8835423" y="4487206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594;p33">
            <a:extLst>
              <a:ext uri="{FF2B5EF4-FFF2-40B4-BE49-F238E27FC236}">
                <a16:creationId xmlns:a16="http://schemas.microsoft.com/office/drawing/2014/main" id="{EBC6B82B-EF70-E544-B52B-BD6AB1C4A64D}"/>
              </a:ext>
            </a:extLst>
          </p:cNvPr>
          <p:cNvSpPr/>
          <p:nvPr/>
        </p:nvSpPr>
        <p:spPr>
          <a:xfrm>
            <a:off x="10021842" y="461437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603;p33">
            <a:extLst>
              <a:ext uri="{FF2B5EF4-FFF2-40B4-BE49-F238E27FC236}">
                <a16:creationId xmlns:a16="http://schemas.microsoft.com/office/drawing/2014/main" id="{72B4AF70-2156-8748-A1E1-F4342A80F5B0}"/>
              </a:ext>
            </a:extLst>
          </p:cNvPr>
          <p:cNvSpPr/>
          <p:nvPr/>
        </p:nvSpPr>
        <p:spPr>
          <a:xfrm>
            <a:off x="9327437" y="558713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594;p33">
            <a:extLst>
              <a:ext uri="{FF2B5EF4-FFF2-40B4-BE49-F238E27FC236}">
                <a16:creationId xmlns:a16="http://schemas.microsoft.com/office/drawing/2014/main" id="{A29CEDC2-C4A6-2C41-9618-AF51651FC606}"/>
              </a:ext>
            </a:extLst>
          </p:cNvPr>
          <p:cNvSpPr/>
          <p:nvPr/>
        </p:nvSpPr>
        <p:spPr>
          <a:xfrm>
            <a:off x="9251405" y="4929828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205E1DE-43E2-B14A-BFD7-9C16F6A053FF}"/>
                  </a:ext>
                </a:extLst>
              </p:cNvPr>
              <p:cNvSpPr/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205E1DE-43E2-B14A-BFD7-9C16F6A05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6A6DF19-5C6F-2241-AF61-FD28987EC94E}"/>
                  </a:ext>
                </a:extLst>
              </p:cNvPr>
              <p:cNvSpPr/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6A6DF19-5C6F-2241-AF61-FD28987EC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E08844C5-6A22-E14A-B67C-BAADF148B2E6}"/>
              </a:ext>
            </a:extLst>
          </p:cNvPr>
          <p:cNvSpPr/>
          <p:nvPr/>
        </p:nvSpPr>
        <p:spPr>
          <a:xfrm rot="19841977">
            <a:off x="8776851" y="2839465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31C2C7-63CD-3542-BBB5-0020A6F4472A}"/>
              </a:ext>
            </a:extLst>
          </p:cNvPr>
          <p:cNvSpPr/>
          <p:nvPr/>
        </p:nvSpPr>
        <p:spPr>
          <a:xfrm rot="18301304">
            <a:off x="8542781" y="3059164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67F9704-F653-8748-8943-FE46EA394333}"/>
              </a:ext>
            </a:extLst>
          </p:cNvPr>
          <p:cNvSpPr/>
          <p:nvPr/>
        </p:nvSpPr>
        <p:spPr>
          <a:xfrm rot="14221969">
            <a:off x="8542089" y="60480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811075-0D9C-5642-A831-6EFA042B35AB}"/>
              </a:ext>
            </a:extLst>
          </p:cNvPr>
          <p:cNvSpPr/>
          <p:nvPr/>
        </p:nvSpPr>
        <p:spPr>
          <a:xfrm rot="13135004">
            <a:off x="8767428" y="625204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C13B8-7331-9E43-8F4A-C4A656B68443}"/>
              </a:ext>
            </a:extLst>
          </p:cNvPr>
          <p:cNvSpPr/>
          <p:nvPr/>
        </p:nvSpPr>
        <p:spPr>
          <a:xfrm rot="3732929">
            <a:off x="13603080" y="307714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326210A-8525-1B43-83F0-DB1FF8305755}"/>
              </a:ext>
            </a:extLst>
          </p:cNvPr>
          <p:cNvSpPr/>
          <p:nvPr/>
        </p:nvSpPr>
        <p:spPr>
          <a:xfrm rot="2007998">
            <a:off x="13439098" y="289795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7CA8F60-EC96-C14C-8D8F-834D9EB9DC78}"/>
              </a:ext>
            </a:extLst>
          </p:cNvPr>
          <p:cNvSpPr/>
          <p:nvPr/>
        </p:nvSpPr>
        <p:spPr>
          <a:xfrm rot="7429571">
            <a:off x="13600441" y="601267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EE67CD-E99C-5D4F-8D41-3A7FF440B9BF}"/>
              </a:ext>
            </a:extLst>
          </p:cNvPr>
          <p:cNvSpPr/>
          <p:nvPr/>
        </p:nvSpPr>
        <p:spPr>
          <a:xfrm rot="9087265">
            <a:off x="13395916" y="62421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589;p33">
            <a:extLst>
              <a:ext uri="{FF2B5EF4-FFF2-40B4-BE49-F238E27FC236}">
                <a16:creationId xmlns:a16="http://schemas.microsoft.com/office/drawing/2014/main" id="{A4BA1058-A6B0-984D-BA52-9FECA8A9DB7E}"/>
              </a:ext>
            </a:extLst>
          </p:cNvPr>
          <p:cNvSpPr/>
          <p:nvPr/>
        </p:nvSpPr>
        <p:spPr>
          <a:xfrm>
            <a:off x="8774885" y="3041105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7;p33">
            <a:extLst>
              <a:ext uri="{FF2B5EF4-FFF2-40B4-BE49-F238E27FC236}">
                <a16:creationId xmlns:a16="http://schemas.microsoft.com/office/drawing/2014/main" id="{B4872105-A2B5-E942-9DFC-0087927F42B6}"/>
              </a:ext>
            </a:extLst>
          </p:cNvPr>
          <p:cNvSpPr/>
          <p:nvPr/>
        </p:nvSpPr>
        <p:spPr>
          <a:xfrm>
            <a:off x="8424234" y="6413480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C890620-9045-BE44-ADFC-FD6684C4427B}"/>
                  </a:ext>
                </a:extLst>
              </p:cNvPr>
              <p:cNvSpPr/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C890620-9045-BE44-ADFC-FD6684C44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607;p33">
                <a:extLst>
                  <a:ext uri="{FF2B5EF4-FFF2-40B4-BE49-F238E27FC236}">
                    <a16:creationId xmlns:a16="http://schemas.microsoft.com/office/drawing/2014/main" id="{2A0B370E-C1DB-8347-AB3C-BA61C97FB972}"/>
                  </a:ext>
                </a:extLst>
              </p:cNvPr>
              <p:cNvSpPr/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90" name="Google Shape;607;p33">
                <a:extLst>
                  <a:ext uri="{FF2B5EF4-FFF2-40B4-BE49-F238E27FC236}">
                    <a16:creationId xmlns:a16="http://schemas.microsoft.com/office/drawing/2014/main" id="{2A0B370E-C1DB-8347-AB3C-BA61C97FB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blipFill>
                <a:blip r:embed="rId9"/>
                <a:stretch>
                  <a:fillRect l="-2339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916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Assume: </a:t>
                </a:r>
              </a:p>
              <a:p>
                <a:r>
                  <a:rPr lang="en-US" dirty="0"/>
                  <a:t>Deterministic, bounded function</a:t>
                </a:r>
              </a:p>
              <a:p>
                <a:r>
                  <a:rPr lang="en-US" dirty="0"/>
                  <a:t>Fixed number of regions (no hierarchy)</a:t>
                </a:r>
              </a:p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select a region, </a:t>
                </a:r>
                <a:br>
                  <a:rPr lang="en-US" dirty="0"/>
                </a:br>
                <a:r>
                  <a:rPr lang="en-US" dirty="0"/>
                  <a:t>then sample uniformly in region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Goal: Minimize regret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(total “suboptimality” over time)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  <a:blipFill>
                <a:blip r:embed="rId3"/>
                <a:stretch>
                  <a:fillRect l="-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3B8FF2F-DBC4-FB4C-8162-81B9D9EA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054" y="5588000"/>
            <a:ext cx="4394046" cy="122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F1B919C-3AED-CE49-BE32-37D74FB38680}"/>
              </a:ext>
            </a:extLst>
          </p:cNvPr>
          <p:cNvSpPr/>
          <p:nvPr/>
        </p:nvSpPr>
        <p:spPr>
          <a:xfrm>
            <a:off x="385763" y="3041105"/>
            <a:ext cx="8111494" cy="4674144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00B876-9ACB-A84E-B3A0-850A58663070}"/>
              </a:ext>
            </a:extLst>
          </p:cNvPr>
          <p:cNvSpPr/>
          <p:nvPr/>
        </p:nvSpPr>
        <p:spPr>
          <a:xfrm>
            <a:off x="12110968" y="3058406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BF075375-9F6C-934D-834A-D8A290D5BDC4}"/>
              </a:ext>
            </a:extLst>
          </p:cNvPr>
          <p:cNvSpPr/>
          <p:nvPr/>
        </p:nvSpPr>
        <p:spPr>
          <a:xfrm flipH="1">
            <a:off x="9621989" y="3063882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D651C1-1942-2D4C-8C01-D444FFA81B9D}"/>
              </a:ext>
            </a:extLst>
          </p:cNvPr>
          <p:cNvSpPr/>
          <p:nvPr/>
        </p:nvSpPr>
        <p:spPr>
          <a:xfrm>
            <a:off x="8785891" y="3043619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A0700041-539F-954A-ABF1-E756E525E9C1}"/>
              </a:ext>
            </a:extLst>
          </p:cNvPr>
          <p:cNvSpPr/>
          <p:nvPr/>
        </p:nvSpPr>
        <p:spPr>
          <a:xfrm flipV="1">
            <a:off x="9603057" y="3041105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597;p33">
            <a:extLst>
              <a:ext uri="{FF2B5EF4-FFF2-40B4-BE49-F238E27FC236}">
                <a16:creationId xmlns:a16="http://schemas.microsoft.com/office/drawing/2014/main" id="{AAF7851B-B650-554D-9E85-C1D6E3DDC2AA}"/>
              </a:ext>
            </a:extLst>
          </p:cNvPr>
          <p:cNvSpPr/>
          <p:nvPr/>
        </p:nvSpPr>
        <p:spPr>
          <a:xfrm>
            <a:off x="10527417" y="5351055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8;p33">
            <a:extLst>
              <a:ext uri="{FF2B5EF4-FFF2-40B4-BE49-F238E27FC236}">
                <a16:creationId xmlns:a16="http://schemas.microsoft.com/office/drawing/2014/main" id="{27611B59-4D1A-F240-96AB-9FDDF6727E49}"/>
              </a:ext>
            </a:extLst>
          </p:cNvPr>
          <p:cNvSpPr/>
          <p:nvPr/>
        </p:nvSpPr>
        <p:spPr>
          <a:xfrm>
            <a:off x="11242066" y="485946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9;p33">
            <a:extLst>
              <a:ext uri="{FF2B5EF4-FFF2-40B4-BE49-F238E27FC236}">
                <a16:creationId xmlns:a16="http://schemas.microsoft.com/office/drawing/2014/main" id="{DE60DBC8-4BF8-2F4D-8DE4-DC68A9EB6824}"/>
              </a:ext>
            </a:extLst>
          </p:cNvPr>
          <p:cNvSpPr/>
          <p:nvPr/>
        </p:nvSpPr>
        <p:spPr>
          <a:xfrm>
            <a:off x="11697958" y="423524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600;p33">
            <a:extLst>
              <a:ext uri="{FF2B5EF4-FFF2-40B4-BE49-F238E27FC236}">
                <a16:creationId xmlns:a16="http://schemas.microsoft.com/office/drawing/2014/main" id="{7D91B646-785E-774E-81B3-D664463D94DA}"/>
              </a:ext>
            </a:extLst>
          </p:cNvPr>
          <p:cNvSpPr/>
          <p:nvPr/>
        </p:nvSpPr>
        <p:spPr>
          <a:xfrm>
            <a:off x="12289684" y="351500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601;p33">
            <a:extLst>
              <a:ext uri="{FF2B5EF4-FFF2-40B4-BE49-F238E27FC236}">
                <a16:creationId xmlns:a16="http://schemas.microsoft.com/office/drawing/2014/main" id="{A43C4C7C-8A20-4A4B-BA18-31CC10C525C8}"/>
              </a:ext>
            </a:extLst>
          </p:cNvPr>
          <p:cNvSpPr/>
          <p:nvPr/>
        </p:nvSpPr>
        <p:spPr>
          <a:xfrm>
            <a:off x="12485060" y="4688685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602;p33">
            <a:extLst>
              <a:ext uri="{FF2B5EF4-FFF2-40B4-BE49-F238E27FC236}">
                <a16:creationId xmlns:a16="http://schemas.microsoft.com/office/drawing/2014/main" id="{7C54F994-FEC8-314F-82E4-DBE4C4D8F594}"/>
              </a:ext>
            </a:extLst>
          </p:cNvPr>
          <p:cNvSpPr/>
          <p:nvPr/>
        </p:nvSpPr>
        <p:spPr>
          <a:xfrm>
            <a:off x="12161544" y="544725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604;p33">
            <a:extLst>
              <a:ext uri="{FF2B5EF4-FFF2-40B4-BE49-F238E27FC236}">
                <a16:creationId xmlns:a16="http://schemas.microsoft.com/office/drawing/2014/main" id="{CD39953D-6EF3-D24C-9C95-96E211BB1D89}"/>
              </a:ext>
            </a:extLst>
          </p:cNvPr>
          <p:cNvSpPr/>
          <p:nvPr/>
        </p:nvSpPr>
        <p:spPr>
          <a:xfrm>
            <a:off x="12942755" y="395861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605;p33">
            <a:extLst>
              <a:ext uri="{FF2B5EF4-FFF2-40B4-BE49-F238E27FC236}">
                <a16:creationId xmlns:a16="http://schemas.microsoft.com/office/drawing/2014/main" id="{9BC72F30-9E24-B548-A5B2-952F7849A3FD}"/>
              </a:ext>
            </a:extLst>
          </p:cNvPr>
          <p:cNvSpPr/>
          <p:nvPr/>
        </p:nvSpPr>
        <p:spPr>
          <a:xfrm>
            <a:off x="13023265" y="5254857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608;p33">
            <a:extLst>
              <a:ext uri="{FF2B5EF4-FFF2-40B4-BE49-F238E27FC236}">
                <a16:creationId xmlns:a16="http://schemas.microsoft.com/office/drawing/2014/main" id="{7AF218DF-DABF-0A44-835B-ACC47CE2E6AA}"/>
              </a:ext>
            </a:extLst>
          </p:cNvPr>
          <p:cNvCxnSpPr>
            <a:cxnSpLocks/>
          </p:cNvCxnSpPr>
          <p:nvPr/>
        </p:nvCxnSpPr>
        <p:spPr>
          <a:xfrm flipH="1">
            <a:off x="10570295" y="2773552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" name="Google Shape;610;p33">
            <a:extLst>
              <a:ext uri="{FF2B5EF4-FFF2-40B4-BE49-F238E27FC236}">
                <a16:creationId xmlns:a16="http://schemas.microsoft.com/office/drawing/2014/main" id="{689239CF-36E9-CE49-9E63-F9D30C7EC304}"/>
              </a:ext>
            </a:extLst>
          </p:cNvPr>
          <p:cNvCxnSpPr>
            <a:cxnSpLocks/>
          </p:cNvCxnSpPr>
          <p:nvPr/>
        </p:nvCxnSpPr>
        <p:spPr>
          <a:xfrm flipH="1">
            <a:off x="9514820" y="2833437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Google Shape;607;p33">
                <a:extLst>
                  <a:ext uri="{FF2B5EF4-FFF2-40B4-BE49-F238E27FC236}">
                    <a16:creationId xmlns:a16="http://schemas.microsoft.com/office/drawing/2014/main" id="{E6673173-0FAF-D848-96F0-A0DB61201FBE}"/>
                  </a:ext>
                </a:extLst>
              </p:cNvPr>
              <p:cNvSpPr/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63" name="Google Shape;607;p33">
                <a:extLst>
                  <a:ext uri="{FF2B5EF4-FFF2-40B4-BE49-F238E27FC236}">
                    <a16:creationId xmlns:a16="http://schemas.microsoft.com/office/drawing/2014/main" id="{E6673173-0FAF-D848-96F0-A0DB61201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blipFill>
                <a:blip r:embed="rId3"/>
                <a:stretch>
                  <a:fillRect l="-2525" t="-9375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Google Shape;610;p33">
            <a:extLst>
              <a:ext uri="{FF2B5EF4-FFF2-40B4-BE49-F238E27FC236}">
                <a16:creationId xmlns:a16="http://schemas.microsoft.com/office/drawing/2014/main" id="{9F2A95AF-CA42-4A46-AAD4-F763247F27FB}"/>
              </a:ext>
            </a:extLst>
          </p:cNvPr>
          <p:cNvCxnSpPr>
            <a:cxnSpLocks/>
          </p:cNvCxnSpPr>
          <p:nvPr/>
        </p:nvCxnSpPr>
        <p:spPr>
          <a:xfrm flipV="1">
            <a:off x="8770158" y="4376047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5" name="Right Triangle 64">
            <a:extLst>
              <a:ext uri="{FF2B5EF4-FFF2-40B4-BE49-F238E27FC236}">
                <a16:creationId xmlns:a16="http://schemas.microsoft.com/office/drawing/2014/main" id="{9BE2EADA-E57B-E346-A06C-468B12A11F69}"/>
              </a:ext>
            </a:extLst>
          </p:cNvPr>
          <p:cNvSpPr/>
          <p:nvPr/>
        </p:nvSpPr>
        <p:spPr>
          <a:xfrm flipV="1">
            <a:off x="11011192" y="3092539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F3807D-E00C-D748-8B73-0B36581EC927}"/>
              </a:ext>
            </a:extLst>
          </p:cNvPr>
          <p:cNvSpPr/>
          <p:nvPr/>
        </p:nvSpPr>
        <p:spPr>
          <a:xfrm>
            <a:off x="8838082" y="3090207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590;p33">
            <a:extLst>
              <a:ext uri="{FF2B5EF4-FFF2-40B4-BE49-F238E27FC236}">
                <a16:creationId xmlns:a16="http://schemas.microsoft.com/office/drawing/2014/main" id="{F49CA08E-04B7-B244-A6B0-D84473711BB6}"/>
              </a:ext>
            </a:extLst>
          </p:cNvPr>
          <p:cNvSpPr/>
          <p:nvPr/>
        </p:nvSpPr>
        <p:spPr>
          <a:xfrm>
            <a:off x="9054988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591;p33">
            <a:extLst>
              <a:ext uri="{FF2B5EF4-FFF2-40B4-BE49-F238E27FC236}">
                <a16:creationId xmlns:a16="http://schemas.microsoft.com/office/drawing/2014/main" id="{A1140AAB-BBD0-7A49-8D1A-11328603427D}"/>
              </a:ext>
            </a:extLst>
          </p:cNvPr>
          <p:cNvSpPr/>
          <p:nvPr/>
        </p:nvSpPr>
        <p:spPr>
          <a:xfrm>
            <a:off x="8922989" y="40644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593;p33">
            <a:extLst>
              <a:ext uri="{FF2B5EF4-FFF2-40B4-BE49-F238E27FC236}">
                <a16:creationId xmlns:a16="http://schemas.microsoft.com/office/drawing/2014/main" id="{C15FA2C9-5ED9-4641-892D-BC6E4252A9A3}"/>
              </a:ext>
            </a:extLst>
          </p:cNvPr>
          <p:cNvSpPr/>
          <p:nvPr/>
        </p:nvSpPr>
        <p:spPr>
          <a:xfrm>
            <a:off x="9993451" y="39682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6DB7BFCB-3F88-BF44-9264-EA58A21EA00D}"/>
              </a:ext>
            </a:extLst>
          </p:cNvPr>
          <p:cNvSpPr/>
          <p:nvPr/>
        </p:nvSpPr>
        <p:spPr>
          <a:xfrm>
            <a:off x="10951013" y="3899202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596;p33">
            <a:extLst>
              <a:ext uri="{FF2B5EF4-FFF2-40B4-BE49-F238E27FC236}">
                <a16:creationId xmlns:a16="http://schemas.microsoft.com/office/drawing/2014/main" id="{601A1C32-1251-1C4F-876B-A5CCE739F163}"/>
              </a:ext>
            </a:extLst>
          </p:cNvPr>
          <p:cNvSpPr/>
          <p:nvPr/>
        </p:nvSpPr>
        <p:spPr>
          <a:xfrm>
            <a:off x="10425710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444382B9-E171-574D-A583-E4B82C20456B}"/>
              </a:ext>
            </a:extLst>
          </p:cNvPr>
          <p:cNvSpPr/>
          <p:nvPr/>
        </p:nvSpPr>
        <p:spPr>
          <a:xfrm flipV="1">
            <a:off x="9492704" y="4492070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337956-A4F9-6848-AB14-2F90AF6EC406}"/>
              </a:ext>
            </a:extLst>
          </p:cNvPr>
          <p:cNvSpPr/>
          <p:nvPr/>
        </p:nvSpPr>
        <p:spPr>
          <a:xfrm>
            <a:off x="8835423" y="4487206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594;p33">
            <a:extLst>
              <a:ext uri="{FF2B5EF4-FFF2-40B4-BE49-F238E27FC236}">
                <a16:creationId xmlns:a16="http://schemas.microsoft.com/office/drawing/2014/main" id="{CA3A4EE7-2C53-EB4A-80B8-A4814A8D61DE}"/>
              </a:ext>
            </a:extLst>
          </p:cNvPr>
          <p:cNvSpPr/>
          <p:nvPr/>
        </p:nvSpPr>
        <p:spPr>
          <a:xfrm>
            <a:off x="10021842" y="461437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603;p33">
            <a:extLst>
              <a:ext uri="{FF2B5EF4-FFF2-40B4-BE49-F238E27FC236}">
                <a16:creationId xmlns:a16="http://schemas.microsoft.com/office/drawing/2014/main" id="{6138BD54-1AA0-9C4C-85B3-52AC9608C333}"/>
              </a:ext>
            </a:extLst>
          </p:cNvPr>
          <p:cNvSpPr/>
          <p:nvPr/>
        </p:nvSpPr>
        <p:spPr>
          <a:xfrm>
            <a:off x="9327437" y="558713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594;p33">
            <a:extLst>
              <a:ext uri="{FF2B5EF4-FFF2-40B4-BE49-F238E27FC236}">
                <a16:creationId xmlns:a16="http://schemas.microsoft.com/office/drawing/2014/main" id="{74EF4B1E-E65E-AA4A-9C60-13271D105A74}"/>
              </a:ext>
            </a:extLst>
          </p:cNvPr>
          <p:cNvSpPr/>
          <p:nvPr/>
        </p:nvSpPr>
        <p:spPr>
          <a:xfrm>
            <a:off x="9251405" y="4929828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3E62E2B-9E2C-314B-82E2-CF1DD523A3EB}"/>
                  </a:ext>
                </a:extLst>
              </p:cNvPr>
              <p:cNvSpPr/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3E62E2B-9E2C-314B-82E2-CF1DD523A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C4A4AC3-D7FF-3D40-BE61-B681CA2DE4BF}"/>
                  </a:ext>
                </a:extLst>
              </p:cNvPr>
              <p:cNvSpPr/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C4A4AC3-D7FF-3D40-BE61-B681CA2DE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C895460A-FF52-8641-B330-FD33338A1113}"/>
              </a:ext>
            </a:extLst>
          </p:cNvPr>
          <p:cNvSpPr/>
          <p:nvPr/>
        </p:nvSpPr>
        <p:spPr>
          <a:xfrm rot="19841977">
            <a:off x="8776851" y="2839465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DEADEC-D0FA-2849-AD85-CC9B752D88FB}"/>
              </a:ext>
            </a:extLst>
          </p:cNvPr>
          <p:cNvSpPr/>
          <p:nvPr/>
        </p:nvSpPr>
        <p:spPr>
          <a:xfrm rot="18301304">
            <a:off x="8542781" y="3059164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B3C73A-6E71-A347-92B6-0A8D0F5FECC4}"/>
              </a:ext>
            </a:extLst>
          </p:cNvPr>
          <p:cNvSpPr/>
          <p:nvPr/>
        </p:nvSpPr>
        <p:spPr>
          <a:xfrm rot="14221969">
            <a:off x="8542089" y="60480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3C1AAC4-6079-3344-9EAF-197460280F3A}"/>
              </a:ext>
            </a:extLst>
          </p:cNvPr>
          <p:cNvSpPr/>
          <p:nvPr/>
        </p:nvSpPr>
        <p:spPr>
          <a:xfrm rot="13135004">
            <a:off x="8767428" y="625204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8B4DEF-974D-5749-9D6D-BCB0BC0046D3}"/>
              </a:ext>
            </a:extLst>
          </p:cNvPr>
          <p:cNvSpPr/>
          <p:nvPr/>
        </p:nvSpPr>
        <p:spPr>
          <a:xfrm rot="3732929">
            <a:off x="13603080" y="307714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1CA955F-BDFB-4E4A-A742-4668216C796E}"/>
              </a:ext>
            </a:extLst>
          </p:cNvPr>
          <p:cNvSpPr/>
          <p:nvPr/>
        </p:nvSpPr>
        <p:spPr>
          <a:xfrm rot="2007998">
            <a:off x="13439098" y="289795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0B0AC01-27FB-E040-82D3-94FFA469EFED}"/>
              </a:ext>
            </a:extLst>
          </p:cNvPr>
          <p:cNvSpPr/>
          <p:nvPr/>
        </p:nvSpPr>
        <p:spPr>
          <a:xfrm rot="7429571">
            <a:off x="13600441" y="601267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FAABAE-4EB9-F645-8D2F-6C9349EE8A18}"/>
              </a:ext>
            </a:extLst>
          </p:cNvPr>
          <p:cNvSpPr/>
          <p:nvPr/>
        </p:nvSpPr>
        <p:spPr>
          <a:xfrm rot="9087265">
            <a:off x="13395916" y="62421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589;p33">
            <a:extLst>
              <a:ext uri="{FF2B5EF4-FFF2-40B4-BE49-F238E27FC236}">
                <a16:creationId xmlns:a16="http://schemas.microsoft.com/office/drawing/2014/main" id="{A0C2CEF9-584C-B043-8C24-72A1E369774D}"/>
              </a:ext>
            </a:extLst>
          </p:cNvPr>
          <p:cNvSpPr/>
          <p:nvPr/>
        </p:nvSpPr>
        <p:spPr>
          <a:xfrm>
            <a:off x="8774885" y="3041105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7;p33">
            <a:extLst>
              <a:ext uri="{FF2B5EF4-FFF2-40B4-BE49-F238E27FC236}">
                <a16:creationId xmlns:a16="http://schemas.microsoft.com/office/drawing/2014/main" id="{A3748039-A4A7-884B-96D4-99F009B64354}"/>
              </a:ext>
            </a:extLst>
          </p:cNvPr>
          <p:cNvSpPr/>
          <p:nvPr/>
        </p:nvSpPr>
        <p:spPr>
          <a:xfrm>
            <a:off x="8424234" y="6413480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AAF5919-1266-A14D-B1FB-E13CF282E2CB}"/>
                  </a:ext>
                </a:extLst>
              </p:cNvPr>
              <p:cNvSpPr/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AAF5919-1266-A14D-B1FB-E13CF282E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607;p33">
                <a:extLst>
                  <a:ext uri="{FF2B5EF4-FFF2-40B4-BE49-F238E27FC236}">
                    <a16:creationId xmlns:a16="http://schemas.microsoft.com/office/drawing/2014/main" id="{7B66B483-C5AF-4A4C-8603-607E0A97F1C5}"/>
                  </a:ext>
                </a:extLst>
              </p:cNvPr>
              <p:cNvSpPr/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90" name="Google Shape;607;p33">
                <a:extLst>
                  <a:ext uri="{FF2B5EF4-FFF2-40B4-BE49-F238E27FC236}">
                    <a16:creationId xmlns:a16="http://schemas.microsoft.com/office/drawing/2014/main" id="{7B66B483-C5AF-4A4C-8603-607E0A97F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blipFill>
                <a:blip r:embed="rId8"/>
                <a:stretch>
                  <a:fillRect l="-2339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107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Assume: </a:t>
                </a:r>
              </a:p>
              <a:p>
                <a:r>
                  <a:rPr lang="en-US" dirty="0"/>
                  <a:t>Deterministic, bounded function</a:t>
                </a:r>
              </a:p>
              <a:p>
                <a:r>
                  <a:rPr lang="en-US" dirty="0"/>
                  <a:t>Fixed number of regions (no hierarchy)</a:t>
                </a:r>
              </a:p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select a region, </a:t>
                </a:r>
                <a:br>
                  <a:rPr lang="en-US" dirty="0"/>
                </a:br>
                <a:r>
                  <a:rPr lang="en-US" dirty="0"/>
                  <a:t>then sample uniformly in region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Goal: Minimize regret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(total “suboptimality” over time)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  <a:blipFill>
                <a:blip r:embed="rId3"/>
                <a:stretch>
                  <a:fillRect l="-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3B8FF2F-DBC4-FB4C-8162-81B9D9EA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054" y="5588000"/>
            <a:ext cx="4394046" cy="122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F1B919C-3AED-CE49-BE32-37D74FB38680}"/>
              </a:ext>
            </a:extLst>
          </p:cNvPr>
          <p:cNvSpPr/>
          <p:nvPr/>
        </p:nvSpPr>
        <p:spPr>
          <a:xfrm>
            <a:off x="385763" y="3587549"/>
            <a:ext cx="8111494" cy="4127699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EF1CEF-21E0-C544-9CE3-F094F864E42C}"/>
              </a:ext>
            </a:extLst>
          </p:cNvPr>
          <p:cNvSpPr/>
          <p:nvPr/>
        </p:nvSpPr>
        <p:spPr>
          <a:xfrm>
            <a:off x="12110968" y="3058406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E205065E-603A-2946-9361-AF470A6188DA}"/>
              </a:ext>
            </a:extLst>
          </p:cNvPr>
          <p:cNvSpPr/>
          <p:nvPr/>
        </p:nvSpPr>
        <p:spPr>
          <a:xfrm flipH="1">
            <a:off x="9621989" y="3063882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5EEC86-F9AC-824B-BEC7-928859F80C74}"/>
              </a:ext>
            </a:extLst>
          </p:cNvPr>
          <p:cNvSpPr/>
          <p:nvPr/>
        </p:nvSpPr>
        <p:spPr>
          <a:xfrm>
            <a:off x="8785891" y="3043619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AA9B0326-28F7-004D-BE68-03CF779B6757}"/>
              </a:ext>
            </a:extLst>
          </p:cNvPr>
          <p:cNvSpPr/>
          <p:nvPr/>
        </p:nvSpPr>
        <p:spPr>
          <a:xfrm flipV="1">
            <a:off x="9603057" y="3041105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597;p33">
            <a:extLst>
              <a:ext uri="{FF2B5EF4-FFF2-40B4-BE49-F238E27FC236}">
                <a16:creationId xmlns:a16="http://schemas.microsoft.com/office/drawing/2014/main" id="{52F867DE-B117-5347-82F3-42A7EEB81D5F}"/>
              </a:ext>
            </a:extLst>
          </p:cNvPr>
          <p:cNvSpPr/>
          <p:nvPr/>
        </p:nvSpPr>
        <p:spPr>
          <a:xfrm>
            <a:off x="10527417" y="5351055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8;p33">
            <a:extLst>
              <a:ext uri="{FF2B5EF4-FFF2-40B4-BE49-F238E27FC236}">
                <a16:creationId xmlns:a16="http://schemas.microsoft.com/office/drawing/2014/main" id="{7F4D0A3F-44E4-6640-942A-87F3E7BB10C4}"/>
              </a:ext>
            </a:extLst>
          </p:cNvPr>
          <p:cNvSpPr/>
          <p:nvPr/>
        </p:nvSpPr>
        <p:spPr>
          <a:xfrm>
            <a:off x="11242066" y="485946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9;p33">
            <a:extLst>
              <a:ext uri="{FF2B5EF4-FFF2-40B4-BE49-F238E27FC236}">
                <a16:creationId xmlns:a16="http://schemas.microsoft.com/office/drawing/2014/main" id="{96262E40-90B3-EA4B-9AB5-99C1F092E41E}"/>
              </a:ext>
            </a:extLst>
          </p:cNvPr>
          <p:cNvSpPr/>
          <p:nvPr/>
        </p:nvSpPr>
        <p:spPr>
          <a:xfrm>
            <a:off x="11697958" y="423524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600;p33">
            <a:extLst>
              <a:ext uri="{FF2B5EF4-FFF2-40B4-BE49-F238E27FC236}">
                <a16:creationId xmlns:a16="http://schemas.microsoft.com/office/drawing/2014/main" id="{8249F4B4-C995-0840-ACA8-4A27729ECFA5}"/>
              </a:ext>
            </a:extLst>
          </p:cNvPr>
          <p:cNvSpPr/>
          <p:nvPr/>
        </p:nvSpPr>
        <p:spPr>
          <a:xfrm>
            <a:off x="12289684" y="351500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601;p33">
            <a:extLst>
              <a:ext uri="{FF2B5EF4-FFF2-40B4-BE49-F238E27FC236}">
                <a16:creationId xmlns:a16="http://schemas.microsoft.com/office/drawing/2014/main" id="{B9055402-8732-9B40-BF94-5E121261BBBC}"/>
              </a:ext>
            </a:extLst>
          </p:cNvPr>
          <p:cNvSpPr/>
          <p:nvPr/>
        </p:nvSpPr>
        <p:spPr>
          <a:xfrm>
            <a:off x="12485060" y="4688685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602;p33">
            <a:extLst>
              <a:ext uri="{FF2B5EF4-FFF2-40B4-BE49-F238E27FC236}">
                <a16:creationId xmlns:a16="http://schemas.microsoft.com/office/drawing/2014/main" id="{AFE46F64-4F8B-9C40-923C-2BECBD073FE7}"/>
              </a:ext>
            </a:extLst>
          </p:cNvPr>
          <p:cNvSpPr/>
          <p:nvPr/>
        </p:nvSpPr>
        <p:spPr>
          <a:xfrm>
            <a:off x="12161544" y="544725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604;p33">
            <a:extLst>
              <a:ext uri="{FF2B5EF4-FFF2-40B4-BE49-F238E27FC236}">
                <a16:creationId xmlns:a16="http://schemas.microsoft.com/office/drawing/2014/main" id="{B3A3A9BA-2C74-4B47-B007-F99B607A4F51}"/>
              </a:ext>
            </a:extLst>
          </p:cNvPr>
          <p:cNvSpPr/>
          <p:nvPr/>
        </p:nvSpPr>
        <p:spPr>
          <a:xfrm>
            <a:off x="12942755" y="395861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605;p33">
            <a:extLst>
              <a:ext uri="{FF2B5EF4-FFF2-40B4-BE49-F238E27FC236}">
                <a16:creationId xmlns:a16="http://schemas.microsoft.com/office/drawing/2014/main" id="{F368EDC9-EB58-5540-AEA9-3C6BEA1E45F9}"/>
              </a:ext>
            </a:extLst>
          </p:cNvPr>
          <p:cNvSpPr/>
          <p:nvPr/>
        </p:nvSpPr>
        <p:spPr>
          <a:xfrm>
            <a:off x="13023265" y="5254857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608;p33">
            <a:extLst>
              <a:ext uri="{FF2B5EF4-FFF2-40B4-BE49-F238E27FC236}">
                <a16:creationId xmlns:a16="http://schemas.microsoft.com/office/drawing/2014/main" id="{C5FE94E5-CB1E-C94C-9617-A9AF070B8647}"/>
              </a:ext>
            </a:extLst>
          </p:cNvPr>
          <p:cNvCxnSpPr>
            <a:cxnSpLocks/>
          </p:cNvCxnSpPr>
          <p:nvPr/>
        </p:nvCxnSpPr>
        <p:spPr>
          <a:xfrm flipH="1">
            <a:off x="10570295" y="2773552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" name="Google Shape;610;p33">
            <a:extLst>
              <a:ext uri="{FF2B5EF4-FFF2-40B4-BE49-F238E27FC236}">
                <a16:creationId xmlns:a16="http://schemas.microsoft.com/office/drawing/2014/main" id="{B423EBD4-7E93-0747-A6D3-4415A03DC8F3}"/>
              </a:ext>
            </a:extLst>
          </p:cNvPr>
          <p:cNvCxnSpPr>
            <a:cxnSpLocks/>
          </p:cNvCxnSpPr>
          <p:nvPr/>
        </p:nvCxnSpPr>
        <p:spPr>
          <a:xfrm flipH="1">
            <a:off x="9514820" y="2833437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Google Shape;607;p33">
                <a:extLst>
                  <a:ext uri="{FF2B5EF4-FFF2-40B4-BE49-F238E27FC236}">
                    <a16:creationId xmlns:a16="http://schemas.microsoft.com/office/drawing/2014/main" id="{96B7C5CC-F554-F64E-8F87-254C75F5D005}"/>
                  </a:ext>
                </a:extLst>
              </p:cNvPr>
              <p:cNvSpPr/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63" name="Google Shape;607;p33">
                <a:extLst>
                  <a:ext uri="{FF2B5EF4-FFF2-40B4-BE49-F238E27FC236}">
                    <a16:creationId xmlns:a16="http://schemas.microsoft.com/office/drawing/2014/main" id="{96B7C5CC-F554-F64E-8F87-254C75F5D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blipFill>
                <a:blip r:embed="rId3"/>
                <a:stretch>
                  <a:fillRect l="-2525" t="-9375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Google Shape;610;p33">
            <a:extLst>
              <a:ext uri="{FF2B5EF4-FFF2-40B4-BE49-F238E27FC236}">
                <a16:creationId xmlns:a16="http://schemas.microsoft.com/office/drawing/2014/main" id="{BF2FD4BD-1741-6C49-9AE7-076164CD3287}"/>
              </a:ext>
            </a:extLst>
          </p:cNvPr>
          <p:cNvCxnSpPr>
            <a:cxnSpLocks/>
          </p:cNvCxnSpPr>
          <p:nvPr/>
        </p:nvCxnSpPr>
        <p:spPr>
          <a:xfrm flipV="1">
            <a:off x="8770158" y="4376047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5" name="Right Triangle 64">
            <a:extLst>
              <a:ext uri="{FF2B5EF4-FFF2-40B4-BE49-F238E27FC236}">
                <a16:creationId xmlns:a16="http://schemas.microsoft.com/office/drawing/2014/main" id="{5530C8BE-B8A8-754D-9F84-6D41ECDFAA65}"/>
              </a:ext>
            </a:extLst>
          </p:cNvPr>
          <p:cNvSpPr/>
          <p:nvPr/>
        </p:nvSpPr>
        <p:spPr>
          <a:xfrm flipV="1">
            <a:off x="11011192" y="3092539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6E4803-3A46-F445-9E70-2F0AA484B554}"/>
              </a:ext>
            </a:extLst>
          </p:cNvPr>
          <p:cNvSpPr/>
          <p:nvPr/>
        </p:nvSpPr>
        <p:spPr>
          <a:xfrm>
            <a:off x="8838082" y="3090207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590;p33">
            <a:extLst>
              <a:ext uri="{FF2B5EF4-FFF2-40B4-BE49-F238E27FC236}">
                <a16:creationId xmlns:a16="http://schemas.microsoft.com/office/drawing/2014/main" id="{2760319E-D1B6-0D43-8AB3-544C0C9B6648}"/>
              </a:ext>
            </a:extLst>
          </p:cNvPr>
          <p:cNvSpPr/>
          <p:nvPr/>
        </p:nvSpPr>
        <p:spPr>
          <a:xfrm>
            <a:off x="9054988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591;p33">
            <a:extLst>
              <a:ext uri="{FF2B5EF4-FFF2-40B4-BE49-F238E27FC236}">
                <a16:creationId xmlns:a16="http://schemas.microsoft.com/office/drawing/2014/main" id="{DB234B6B-3DED-D641-9BA1-774314680235}"/>
              </a:ext>
            </a:extLst>
          </p:cNvPr>
          <p:cNvSpPr/>
          <p:nvPr/>
        </p:nvSpPr>
        <p:spPr>
          <a:xfrm>
            <a:off x="8922989" y="40644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593;p33">
            <a:extLst>
              <a:ext uri="{FF2B5EF4-FFF2-40B4-BE49-F238E27FC236}">
                <a16:creationId xmlns:a16="http://schemas.microsoft.com/office/drawing/2014/main" id="{0E00B5EB-54A8-5741-BFA1-7FC2764A24AE}"/>
              </a:ext>
            </a:extLst>
          </p:cNvPr>
          <p:cNvSpPr/>
          <p:nvPr/>
        </p:nvSpPr>
        <p:spPr>
          <a:xfrm>
            <a:off x="9993451" y="39682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288A6885-8734-E047-BBA0-07662732BC33}"/>
              </a:ext>
            </a:extLst>
          </p:cNvPr>
          <p:cNvSpPr/>
          <p:nvPr/>
        </p:nvSpPr>
        <p:spPr>
          <a:xfrm>
            <a:off x="10951013" y="3899202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596;p33">
            <a:extLst>
              <a:ext uri="{FF2B5EF4-FFF2-40B4-BE49-F238E27FC236}">
                <a16:creationId xmlns:a16="http://schemas.microsoft.com/office/drawing/2014/main" id="{0B60EB6B-B9F5-4245-AD2F-B4D207925C9C}"/>
              </a:ext>
            </a:extLst>
          </p:cNvPr>
          <p:cNvSpPr/>
          <p:nvPr/>
        </p:nvSpPr>
        <p:spPr>
          <a:xfrm>
            <a:off x="10425710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4975386-B599-1D48-87FD-675280064BFE}"/>
              </a:ext>
            </a:extLst>
          </p:cNvPr>
          <p:cNvSpPr/>
          <p:nvPr/>
        </p:nvSpPr>
        <p:spPr>
          <a:xfrm flipV="1">
            <a:off x="9492704" y="4492070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A834F7B-5AA4-464E-80E1-97C76F92904B}"/>
              </a:ext>
            </a:extLst>
          </p:cNvPr>
          <p:cNvSpPr/>
          <p:nvPr/>
        </p:nvSpPr>
        <p:spPr>
          <a:xfrm>
            <a:off x="8835423" y="4487206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594;p33">
            <a:extLst>
              <a:ext uri="{FF2B5EF4-FFF2-40B4-BE49-F238E27FC236}">
                <a16:creationId xmlns:a16="http://schemas.microsoft.com/office/drawing/2014/main" id="{74432F66-41BE-EE4A-9754-69FF731F2178}"/>
              </a:ext>
            </a:extLst>
          </p:cNvPr>
          <p:cNvSpPr/>
          <p:nvPr/>
        </p:nvSpPr>
        <p:spPr>
          <a:xfrm>
            <a:off x="10021842" y="461437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603;p33">
            <a:extLst>
              <a:ext uri="{FF2B5EF4-FFF2-40B4-BE49-F238E27FC236}">
                <a16:creationId xmlns:a16="http://schemas.microsoft.com/office/drawing/2014/main" id="{6478A181-C1F9-2549-8385-00596BD3999B}"/>
              </a:ext>
            </a:extLst>
          </p:cNvPr>
          <p:cNvSpPr/>
          <p:nvPr/>
        </p:nvSpPr>
        <p:spPr>
          <a:xfrm>
            <a:off x="9327437" y="558713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594;p33">
            <a:extLst>
              <a:ext uri="{FF2B5EF4-FFF2-40B4-BE49-F238E27FC236}">
                <a16:creationId xmlns:a16="http://schemas.microsoft.com/office/drawing/2014/main" id="{B8CA0769-3641-6948-B79D-5C7B1211EC17}"/>
              </a:ext>
            </a:extLst>
          </p:cNvPr>
          <p:cNvSpPr/>
          <p:nvPr/>
        </p:nvSpPr>
        <p:spPr>
          <a:xfrm>
            <a:off x="9251405" y="4929828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FAC28E5-DE23-7749-A6A1-F6EF0EC8F862}"/>
                  </a:ext>
                </a:extLst>
              </p:cNvPr>
              <p:cNvSpPr/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FAC28E5-DE23-7749-A6A1-F6EF0EC8F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04F67AE-77E9-744E-880F-7F65BD4004CD}"/>
                  </a:ext>
                </a:extLst>
              </p:cNvPr>
              <p:cNvSpPr/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04F67AE-77E9-744E-880F-7F65BD400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1BD7A9A0-062C-AC47-8AA4-F071ED6A0812}"/>
              </a:ext>
            </a:extLst>
          </p:cNvPr>
          <p:cNvSpPr/>
          <p:nvPr/>
        </p:nvSpPr>
        <p:spPr>
          <a:xfrm rot="19841977">
            <a:off x="8776851" y="2839465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4E1EC11-BC82-014F-9EC9-F5C10BEF0E48}"/>
              </a:ext>
            </a:extLst>
          </p:cNvPr>
          <p:cNvSpPr/>
          <p:nvPr/>
        </p:nvSpPr>
        <p:spPr>
          <a:xfrm rot="18301304">
            <a:off x="8542781" y="3059164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04A3F2-D432-5A4F-AC83-9AA0D6408146}"/>
              </a:ext>
            </a:extLst>
          </p:cNvPr>
          <p:cNvSpPr/>
          <p:nvPr/>
        </p:nvSpPr>
        <p:spPr>
          <a:xfrm rot="14221969">
            <a:off x="8542089" y="60480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F75A25D-2663-894F-995E-018430C5615A}"/>
              </a:ext>
            </a:extLst>
          </p:cNvPr>
          <p:cNvSpPr/>
          <p:nvPr/>
        </p:nvSpPr>
        <p:spPr>
          <a:xfrm rot="13135004">
            <a:off x="8767428" y="625204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B53C93F-4476-1F4E-9821-1490CF7B75F1}"/>
              </a:ext>
            </a:extLst>
          </p:cNvPr>
          <p:cNvSpPr/>
          <p:nvPr/>
        </p:nvSpPr>
        <p:spPr>
          <a:xfrm rot="3732929">
            <a:off x="13603080" y="307714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256B93-7DBD-6A42-91C8-73BB3E905DC0}"/>
              </a:ext>
            </a:extLst>
          </p:cNvPr>
          <p:cNvSpPr/>
          <p:nvPr/>
        </p:nvSpPr>
        <p:spPr>
          <a:xfrm rot="2007998">
            <a:off x="13439098" y="289795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9761207-E7BB-1D4C-A041-777BE7D927A6}"/>
              </a:ext>
            </a:extLst>
          </p:cNvPr>
          <p:cNvSpPr/>
          <p:nvPr/>
        </p:nvSpPr>
        <p:spPr>
          <a:xfrm rot="7429571">
            <a:off x="13600441" y="601267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BD34471-8E3C-3B42-A5C3-3A230ED70EB5}"/>
              </a:ext>
            </a:extLst>
          </p:cNvPr>
          <p:cNvSpPr/>
          <p:nvPr/>
        </p:nvSpPr>
        <p:spPr>
          <a:xfrm rot="9087265">
            <a:off x="13395916" y="62421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589;p33">
            <a:extLst>
              <a:ext uri="{FF2B5EF4-FFF2-40B4-BE49-F238E27FC236}">
                <a16:creationId xmlns:a16="http://schemas.microsoft.com/office/drawing/2014/main" id="{D1E24191-5B6D-9346-84AA-47AC24245114}"/>
              </a:ext>
            </a:extLst>
          </p:cNvPr>
          <p:cNvSpPr/>
          <p:nvPr/>
        </p:nvSpPr>
        <p:spPr>
          <a:xfrm>
            <a:off x="8774885" y="3041105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7;p33">
            <a:extLst>
              <a:ext uri="{FF2B5EF4-FFF2-40B4-BE49-F238E27FC236}">
                <a16:creationId xmlns:a16="http://schemas.microsoft.com/office/drawing/2014/main" id="{F6AD7368-B13F-A140-B6D2-107CD215DF27}"/>
              </a:ext>
            </a:extLst>
          </p:cNvPr>
          <p:cNvSpPr/>
          <p:nvPr/>
        </p:nvSpPr>
        <p:spPr>
          <a:xfrm>
            <a:off x="8424234" y="6413480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F331B18-09BE-F64A-B582-3AF787D7A57A}"/>
                  </a:ext>
                </a:extLst>
              </p:cNvPr>
              <p:cNvSpPr/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F331B18-09BE-F64A-B582-3AF787D7A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607;p33">
                <a:extLst>
                  <a:ext uri="{FF2B5EF4-FFF2-40B4-BE49-F238E27FC236}">
                    <a16:creationId xmlns:a16="http://schemas.microsoft.com/office/drawing/2014/main" id="{3B363D3C-C238-A34D-B1E4-70F73A49CDF4}"/>
                  </a:ext>
                </a:extLst>
              </p:cNvPr>
              <p:cNvSpPr/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90" name="Google Shape;607;p33">
                <a:extLst>
                  <a:ext uri="{FF2B5EF4-FFF2-40B4-BE49-F238E27FC236}">
                    <a16:creationId xmlns:a16="http://schemas.microsoft.com/office/drawing/2014/main" id="{3B363D3C-C238-A34D-B1E4-70F73A49C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blipFill>
                <a:blip r:embed="rId8"/>
                <a:stretch>
                  <a:fillRect l="-2339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64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Google Shape;119;p26">
            <a:extLst>
              <a:ext uri="{FF2B5EF4-FFF2-40B4-BE49-F238E27FC236}">
                <a16:creationId xmlns:a16="http://schemas.microsoft.com/office/drawing/2014/main" id="{2D0E5460-7FC0-1244-8D6F-0ADF8260F0D6}"/>
              </a:ext>
            </a:extLst>
          </p:cNvPr>
          <p:cNvSpPr txBox="1">
            <a:spLocks/>
          </p:cNvSpPr>
          <p:nvPr/>
        </p:nvSpPr>
        <p:spPr>
          <a:xfrm>
            <a:off x="1411088" y="1884481"/>
            <a:ext cx="11939152" cy="57402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Background: </a:t>
            </a:r>
            <a:r>
              <a:rPr lang="en-US" sz="3200" dirty="0"/>
              <a:t>Path Planning</a:t>
            </a:r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Method: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Latent Space Partitions for Path Planning</a:t>
            </a: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95250" indent="0"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Theory: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Why Space Partitioning?</a:t>
            </a: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95250" indent="0">
              <a:spcBef>
                <a:spcPts val="0"/>
              </a:spcBef>
              <a:buClr>
                <a:srgbClr val="D9D9D9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Practice: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8755873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Assume: </a:t>
                </a:r>
              </a:p>
              <a:p>
                <a:r>
                  <a:rPr lang="en-US" dirty="0"/>
                  <a:t>Deterministic, bounded function</a:t>
                </a:r>
              </a:p>
              <a:p>
                <a:r>
                  <a:rPr lang="en-US" dirty="0"/>
                  <a:t>Fixed number of regions (no hierarchy)</a:t>
                </a:r>
              </a:p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select a region, </a:t>
                </a:r>
                <a:br>
                  <a:rPr lang="en-US" dirty="0"/>
                </a:br>
                <a:r>
                  <a:rPr lang="en-US" dirty="0"/>
                  <a:t>then sample uniformly in region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Goal: Minimize regret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(total “suboptimality” over time)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  <a:blipFill>
                <a:blip r:embed="rId3"/>
                <a:stretch>
                  <a:fillRect l="-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3B8FF2F-DBC4-FB4C-8162-81B9D9EA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054" y="5588000"/>
            <a:ext cx="4394046" cy="122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F1B919C-3AED-CE49-BE32-37D74FB38680}"/>
              </a:ext>
            </a:extLst>
          </p:cNvPr>
          <p:cNvSpPr/>
          <p:nvPr/>
        </p:nvSpPr>
        <p:spPr>
          <a:xfrm>
            <a:off x="385763" y="4614369"/>
            <a:ext cx="8111494" cy="3100879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2FF43A-ED2F-FE41-A738-04304FBB1A6E}"/>
              </a:ext>
            </a:extLst>
          </p:cNvPr>
          <p:cNvSpPr/>
          <p:nvPr/>
        </p:nvSpPr>
        <p:spPr>
          <a:xfrm>
            <a:off x="12110968" y="3058406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ED860C32-39BC-6941-B6B2-F4DA10F7A1C3}"/>
              </a:ext>
            </a:extLst>
          </p:cNvPr>
          <p:cNvSpPr/>
          <p:nvPr/>
        </p:nvSpPr>
        <p:spPr>
          <a:xfrm flipH="1">
            <a:off x="9621989" y="3063882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0A7740-0847-7646-A92C-02B1ED085D68}"/>
              </a:ext>
            </a:extLst>
          </p:cNvPr>
          <p:cNvSpPr/>
          <p:nvPr/>
        </p:nvSpPr>
        <p:spPr>
          <a:xfrm>
            <a:off x="8785891" y="3043619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A833AECA-A254-CE46-8C2F-9A9A44BC8868}"/>
              </a:ext>
            </a:extLst>
          </p:cNvPr>
          <p:cNvSpPr/>
          <p:nvPr/>
        </p:nvSpPr>
        <p:spPr>
          <a:xfrm flipV="1">
            <a:off x="9603057" y="3041105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597;p33">
            <a:extLst>
              <a:ext uri="{FF2B5EF4-FFF2-40B4-BE49-F238E27FC236}">
                <a16:creationId xmlns:a16="http://schemas.microsoft.com/office/drawing/2014/main" id="{E538C686-EA91-2046-A5ED-3319DDCDC863}"/>
              </a:ext>
            </a:extLst>
          </p:cNvPr>
          <p:cNvSpPr/>
          <p:nvPr/>
        </p:nvSpPr>
        <p:spPr>
          <a:xfrm>
            <a:off x="10527417" y="5351055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8;p33">
            <a:extLst>
              <a:ext uri="{FF2B5EF4-FFF2-40B4-BE49-F238E27FC236}">
                <a16:creationId xmlns:a16="http://schemas.microsoft.com/office/drawing/2014/main" id="{ACE4373C-CE0F-CE42-945C-6C46E21159F3}"/>
              </a:ext>
            </a:extLst>
          </p:cNvPr>
          <p:cNvSpPr/>
          <p:nvPr/>
        </p:nvSpPr>
        <p:spPr>
          <a:xfrm>
            <a:off x="11242066" y="485946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9;p33">
            <a:extLst>
              <a:ext uri="{FF2B5EF4-FFF2-40B4-BE49-F238E27FC236}">
                <a16:creationId xmlns:a16="http://schemas.microsoft.com/office/drawing/2014/main" id="{B6765ED4-1709-D34B-AC3F-60CEA9322B1B}"/>
              </a:ext>
            </a:extLst>
          </p:cNvPr>
          <p:cNvSpPr/>
          <p:nvPr/>
        </p:nvSpPr>
        <p:spPr>
          <a:xfrm>
            <a:off x="11697958" y="423524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600;p33">
            <a:extLst>
              <a:ext uri="{FF2B5EF4-FFF2-40B4-BE49-F238E27FC236}">
                <a16:creationId xmlns:a16="http://schemas.microsoft.com/office/drawing/2014/main" id="{F5A164C6-1DC2-FF4B-883C-E113EEA8A3EE}"/>
              </a:ext>
            </a:extLst>
          </p:cNvPr>
          <p:cNvSpPr/>
          <p:nvPr/>
        </p:nvSpPr>
        <p:spPr>
          <a:xfrm>
            <a:off x="12289684" y="351500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601;p33">
            <a:extLst>
              <a:ext uri="{FF2B5EF4-FFF2-40B4-BE49-F238E27FC236}">
                <a16:creationId xmlns:a16="http://schemas.microsoft.com/office/drawing/2014/main" id="{A7B99303-3F5D-CC42-B4B5-00FCB13D34DB}"/>
              </a:ext>
            </a:extLst>
          </p:cNvPr>
          <p:cNvSpPr/>
          <p:nvPr/>
        </p:nvSpPr>
        <p:spPr>
          <a:xfrm>
            <a:off x="12485060" y="4688685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602;p33">
            <a:extLst>
              <a:ext uri="{FF2B5EF4-FFF2-40B4-BE49-F238E27FC236}">
                <a16:creationId xmlns:a16="http://schemas.microsoft.com/office/drawing/2014/main" id="{8BB50C74-DCA8-894E-9BAF-8B7BD849BDFD}"/>
              </a:ext>
            </a:extLst>
          </p:cNvPr>
          <p:cNvSpPr/>
          <p:nvPr/>
        </p:nvSpPr>
        <p:spPr>
          <a:xfrm>
            <a:off x="12161544" y="544725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604;p33">
            <a:extLst>
              <a:ext uri="{FF2B5EF4-FFF2-40B4-BE49-F238E27FC236}">
                <a16:creationId xmlns:a16="http://schemas.microsoft.com/office/drawing/2014/main" id="{D4EB660F-80B7-3C43-BBCF-95A821E6CBE7}"/>
              </a:ext>
            </a:extLst>
          </p:cNvPr>
          <p:cNvSpPr/>
          <p:nvPr/>
        </p:nvSpPr>
        <p:spPr>
          <a:xfrm>
            <a:off x="12942755" y="395861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605;p33">
            <a:extLst>
              <a:ext uri="{FF2B5EF4-FFF2-40B4-BE49-F238E27FC236}">
                <a16:creationId xmlns:a16="http://schemas.microsoft.com/office/drawing/2014/main" id="{2B1414F4-737A-8246-AF6E-7980EEF66A9D}"/>
              </a:ext>
            </a:extLst>
          </p:cNvPr>
          <p:cNvSpPr/>
          <p:nvPr/>
        </p:nvSpPr>
        <p:spPr>
          <a:xfrm>
            <a:off x="13023265" y="5254857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608;p33">
            <a:extLst>
              <a:ext uri="{FF2B5EF4-FFF2-40B4-BE49-F238E27FC236}">
                <a16:creationId xmlns:a16="http://schemas.microsoft.com/office/drawing/2014/main" id="{43BA05C2-C4F0-C548-BE6F-8D530BC3C505}"/>
              </a:ext>
            </a:extLst>
          </p:cNvPr>
          <p:cNvCxnSpPr>
            <a:cxnSpLocks/>
          </p:cNvCxnSpPr>
          <p:nvPr/>
        </p:nvCxnSpPr>
        <p:spPr>
          <a:xfrm flipH="1">
            <a:off x="10570295" y="2773552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" name="Google Shape;610;p33">
            <a:extLst>
              <a:ext uri="{FF2B5EF4-FFF2-40B4-BE49-F238E27FC236}">
                <a16:creationId xmlns:a16="http://schemas.microsoft.com/office/drawing/2014/main" id="{ED14148D-4D18-854D-9BCD-CB6EF501D1D1}"/>
              </a:ext>
            </a:extLst>
          </p:cNvPr>
          <p:cNvCxnSpPr>
            <a:cxnSpLocks/>
          </p:cNvCxnSpPr>
          <p:nvPr/>
        </p:nvCxnSpPr>
        <p:spPr>
          <a:xfrm flipH="1">
            <a:off x="9514820" y="2833437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Google Shape;607;p33">
                <a:extLst>
                  <a:ext uri="{FF2B5EF4-FFF2-40B4-BE49-F238E27FC236}">
                    <a16:creationId xmlns:a16="http://schemas.microsoft.com/office/drawing/2014/main" id="{51633845-8F9F-EC4F-9939-7498B14B1B6B}"/>
                  </a:ext>
                </a:extLst>
              </p:cNvPr>
              <p:cNvSpPr/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63" name="Google Shape;607;p33">
                <a:extLst>
                  <a:ext uri="{FF2B5EF4-FFF2-40B4-BE49-F238E27FC236}">
                    <a16:creationId xmlns:a16="http://schemas.microsoft.com/office/drawing/2014/main" id="{51633845-8F9F-EC4F-9939-7498B14B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blipFill>
                <a:blip r:embed="rId3"/>
                <a:stretch>
                  <a:fillRect l="-2525" t="-9375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Google Shape;610;p33">
            <a:extLst>
              <a:ext uri="{FF2B5EF4-FFF2-40B4-BE49-F238E27FC236}">
                <a16:creationId xmlns:a16="http://schemas.microsoft.com/office/drawing/2014/main" id="{AF9AC159-AF74-BB49-B217-FFBD6A6927D0}"/>
              </a:ext>
            </a:extLst>
          </p:cNvPr>
          <p:cNvCxnSpPr>
            <a:cxnSpLocks/>
          </p:cNvCxnSpPr>
          <p:nvPr/>
        </p:nvCxnSpPr>
        <p:spPr>
          <a:xfrm flipV="1">
            <a:off x="8770158" y="4376047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5" name="Right Triangle 64">
            <a:extLst>
              <a:ext uri="{FF2B5EF4-FFF2-40B4-BE49-F238E27FC236}">
                <a16:creationId xmlns:a16="http://schemas.microsoft.com/office/drawing/2014/main" id="{8BAEAC0E-10F5-BB44-8475-0E0EBCE188CC}"/>
              </a:ext>
            </a:extLst>
          </p:cNvPr>
          <p:cNvSpPr/>
          <p:nvPr/>
        </p:nvSpPr>
        <p:spPr>
          <a:xfrm flipV="1">
            <a:off x="11011192" y="3092539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633D416-CA80-514E-9BE5-F71D3D39A97F}"/>
              </a:ext>
            </a:extLst>
          </p:cNvPr>
          <p:cNvSpPr/>
          <p:nvPr/>
        </p:nvSpPr>
        <p:spPr>
          <a:xfrm>
            <a:off x="8838082" y="3090207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590;p33">
            <a:extLst>
              <a:ext uri="{FF2B5EF4-FFF2-40B4-BE49-F238E27FC236}">
                <a16:creationId xmlns:a16="http://schemas.microsoft.com/office/drawing/2014/main" id="{9E5B7C69-404E-144F-90EF-FDFE621D695E}"/>
              </a:ext>
            </a:extLst>
          </p:cNvPr>
          <p:cNvSpPr/>
          <p:nvPr/>
        </p:nvSpPr>
        <p:spPr>
          <a:xfrm>
            <a:off x="9054988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591;p33">
            <a:extLst>
              <a:ext uri="{FF2B5EF4-FFF2-40B4-BE49-F238E27FC236}">
                <a16:creationId xmlns:a16="http://schemas.microsoft.com/office/drawing/2014/main" id="{661D4F20-D017-8545-8BBC-916AF086A856}"/>
              </a:ext>
            </a:extLst>
          </p:cNvPr>
          <p:cNvSpPr/>
          <p:nvPr/>
        </p:nvSpPr>
        <p:spPr>
          <a:xfrm>
            <a:off x="8922989" y="40644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593;p33">
            <a:extLst>
              <a:ext uri="{FF2B5EF4-FFF2-40B4-BE49-F238E27FC236}">
                <a16:creationId xmlns:a16="http://schemas.microsoft.com/office/drawing/2014/main" id="{5D4D527D-2B8D-9B44-A7D5-766982DC1C34}"/>
              </a:ext>
            </a:extLst>
          </p:cNvPr>
          <p:cNvSpPr/>
          <p:nvPr/>
        </p:nvSpPr>
        <p:spPr>
          <a:xfrm>
            <a:off x="9993451" y="39682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A667DA63-B5FB-5247-B4FB-5B3B2CE9CBF3}"/>
              </a:ext>
            </a:extLst>
          </p:cNvPr>
          <p:cNvSpPr/>
          <p:nvPr/>
        </p:nvSpPr>
        <p:spPr>
          <a:xfrm>
            <a:off x="10951013" y="3899202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596;p33">
            <a:extLst>
              <a:ext uri="{FF2B5EF4-FFF2-40B4-BE49-F238E27FC236}">
                <a16:creationId xmlns:a16="http://schemas.microsoft.com/office/drawing/2014/main" id="{067BA571-0774-3C4F-AE8D-82E5D9562F87}"/>
              </a:ext>
            </a:extLst>
          </p:cNvPr>
          <p:cNvSpPr/>
          <p:nvPr/>
        </p:nvSpPr>
        <p:spPr>
          <a:xfrm>
            <a:off x="10425710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25ADAC3C-A4D1-2A47-BEF0-8F7527892B5F}"/>
              </a:ext>
            </a:extLst>
          </p:cNvPr>
          <p:cNvSpPr/>
          <p:nvPr/>
        </p:nvSpPr>
        <p:spPr>
          <a:xfrm flipV="1">
            <a:off x="9492704" y="4492070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D50A63-5EA3-5246-ACF6-9CE43041C2DD}"/>
              </a:ext>
            </a:extLst>
          </p:cNvPr>
          <p:cNvSpPr/>
          <p:nvPr/>
        </p:nvSpPr>
        <p:spPr>
          <a:xfrm>
            <a:off x="8835423" y="4487206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594;p33">
            <a:extLst>
              <a:ext uri="{FF2B5EF4-FFF2-40B4-BE49-F238E27FC236}">
                <a16:creationId xmlns:a16="http://schemas.microsoft.com/office/drawing/2014/main" id="{E3678E76-4357-414C-8945-7023F37D2044}"/>
              </a:ext>
            </a:extLst>
          </p:cNvPr>
          <p:cNvSpPr/>
          <p:nvPr/>
        </p:nvSpPr>
        <p:spPr>
          <a:xfrm>
            <a:off x="10021842" y="461437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603;p33">
            <a:extLst>
              <a:ext uri="{FF2B5EF4-FFF2-40B4-BE49-F238E27FC236}">
                <a16:creationId xmlns:a16="http://schemas.microsoft.com/office/drawing/2014/main" id="{C7678A0E-6BDB-E646-A298-B200439B324B}"/>
              </a:ext>
            </a:extLst>
          </p:cNvPr>
          <p:cNvSpPr/>
          <p:nvPr/>
        </p:nvSpPr>
        <p:spPr>
          <a:xfrm>
            <a:off x="9327437" y="558713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594;p33">
            <a:extLst>
              <a:ext uri="{FF2B5EF4-FFF2-40B4-BE49-F238E27FC236}">
                <a16:creationId xmlns:a16="http://schemas.microsoft.com/office/drawing/2014/main" id="{6B42BF43-DDDC-0C45-B2D9-ECC3D01CC683}"/>
              </a:ext>
            </a:extLst>
          </p:cNvPr>
          <p:cNvSpPr/>
          <p:nvPr/>
        </p:nvSpPr>
        <p:spPr>
          <a:xfrm>
            <a:off x="9251405" y="4929828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6331520-4B81-D848-91AC-95DFDD73E8B5}"/>
                  </a:ext>
                </a:extLst>
              </p:cNvPr>
              <p:cNvSpPr/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6331520-4B81-D848-91AC-95DFDD73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040CFC5-8B88-0543-8C2A-1E4CB2357284}"/>
                  </a:ext>
                </a:extLst>
              </p:cNvPr>
              <p:cNvSpPr/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040CFC5-8B88-0543-8C2A-1E4CB2357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06490AF2-C6ED-064E-9F9B-60F5C3664CD5}"/>
              </a:ext>
            </a:extLst>
          </p:cNvPr>
          <p:cNvSpPr/>
          <p:nvPr/>
        </p:nvSpPr>
        <p:spPr>
          <a:xfrm rot="19841977">
            <a:off x="8776851" y="2839465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B6FD53-2530-7B4B-909B-BF593B3B5792}"/>
              </a:ext>
            </a:extLst>
          </p:cNvPr>
          <p:cNvSpPr/>
          <p:nvPr/>
        </p:nvSpPr>
        <p:spPr>
          <a:xfrm rot="18301304">
            <a:off x="8542781" y="3059164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C6F60B2-386D-3245-9AEB-A465E4F8A3EF}"/>
              </a:ext>
            </a:extLst>
          </p:cNvPr>
          <p:cNvSpPr/>
          <p:nvPr/>
        </p:nvSpPr>
        <p:spPr>
          <a:xfrm rot="14221969">
            <a:off x="8542089" y="60480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D9F1A7A-D796-9C44-A80F-5C4F5CFD7DC9}"/>
              </a:ext>
            </a:extLst>
          </p:cNvPr>
          <p:cNvSpPr/>
          <p:nvPr/>
        </p:nvSpPr>
        <p:spPr>
          <a:xfrm rot="13135004">
            <a:off x="8767428" y="625204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8CDAA7-80ED-B24E-B50E-500FE8589A0C}"/>
              </a:ext>
            </a:extLst>
          </p:cNvPr>
          <p:cNvSpPr/>
          <p:nvPr/>
        </p:nvSpPr>
        <p:spPr>
          <a:xfrm rot="3732929">
            <a:off x="13603080" y="307714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81717C6-F396-944D-B1E9-904AF64FD136}"/>
              </a:ext>
            </a:extLst>
          </p:cNvPr>
          <p:cNvSpPr/>
          <p:nvPr/>
        </p:nvSpPr>
        <p:spPr>
          <a:xfrm rot="2007998">
            <a:off x="13439098" y="289795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8EFE4-467C-6A44-8264-30FDA6A48519}"/>
              </a:ext>
            </a:extLst>
          </p:cNvPr>
          <p:cNvSpPr/>
          <p:nvPr/>
        </p:nvSpPr>
        <p:spPr>
          <a:xfrm rot="7429571">
            <a:off x="13600441" y="601267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3CCE95-ADB6-644A-8EA7-F026100F480F}"/>
              </a:ext>
            </a:extLst>
          </p:cNvPr>
          <p:cNvSpPr/>
          <p:nvPr/>
        </p:nvSpPr>
        <p:spPr>
          <a:xfrm rot="9087265">
            <a:off x="13395916" y="62421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589;p33">
            <a:extLst>
              <a:ext uri="{FF2B5EF4-FFF2-40B4-BE49-F238E27FC236}">
                <a16:creationId xmlns:a16="http://schemas.microsoft.com/office/drawing/2014/main" id="{CA5E2FED-E78F-C247-8CED-A8211FC1DCF3}"/>
              </a:ext>
            </a:extLst>
          </p:cNvPr>
          <p:cNvSpPr/>
          <p:nvPr/>
        </p:nvSpPr>
        <p:spPr>
          <a:xfrm>
            <a:off x="8774885" y="3041105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7;p33">
            <a:extLst>
              <a:ext uri="{FF2B5EF4-FFF2-40B4-BE49-F238E27FC236}">
                <a16:creationId xmlns:a16="http://schemas.microsoft.com/office/drawing/2014/main" id="{525A463F-3840-F041-B874-EA4FE03247C3}"/>
              </a:ext>
            </a:extLst>
          </p:cNvPr>
          <p:cNvSpPr/>
          <p:nvPr/>
        </p:nvSpPr>
        <p:spPr>
          <a:xfrm>
            <a:off x="8424234" y="6413480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0F007C6-C033-4149-A8E9-E41B91594938}"/>
                  </a:ext>
                </a:extLst>
              </p:cNvPr>
              <p:cNvSpPr/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0F007C6-C033-4149-A8E9-E41B91594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607;p33">
                <a:extLst>
                  <a:ext uri="{FF2B5EF4-FFF2-40B4-BE49-F238E27FC236}">
                    <a16:creationId xmlns:a16="http://schemas.microsoft.com/office/drawing/2014/main" id="{2E4C62A1-E0E3-564C-A545-7FB511B1BB0E}"/>
                  </a:ext>
                </a:extLst>
              </p:cNvPr>
              <p:cNvSpPr/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90" name="Google Shape;607;p33">
                <a:extLst>
                  <a:ext uri="{FF2B5EF4-FFF2-40B4-BE49-F238E27FC236}">
                    <a16:creationId xmlns:a16="http://schemas.microsoft.com/office/drawing/2014/main" id="{2E4C62A1-E0E3-564C-A545-7FB511B1B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blipFill>
                <a:blip r:embed="rId8"/>
                <a:stretch>
                  <a:fillRect l="-2339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0484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Assume: </a:t>
                </a:r>
              </a:p>
              <a:p>
                <a:r>
                  <a:rPr lang="en-US" dirty="0"/>
                  <a:t>Deterministic, bounded function</a:t>
                </a:r>
              </a:p>
              <a:p>
                <a:r>
                  <a:rPr lang="en-US" dirty="0"/>
                  <a:t>Fixed number of regions (no hierarchy)</a:t>
                </a:r>
              </a:p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select a region, </a:t>
                </a:r>
                <a:br>
                  <a:rPr lang="en-US" dirty="0"/>
                </a:br>
                <a:r>
                  <a:rPr lang="en-US" dirty="0"/>
                  <a:t>then sample uniformly in region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Goal: Minimize regret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(total “suboptimality” over time)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  <a:blipFill>
                <a:blip r:embed="rId3"/>
                <a:stretch>
                  <a:fillRect l="-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3B8FF2F-DBC4-FB4C-8162-81B9D9EA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054" y="5588000"/>
            <a:ext cx="4394046" cy="122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Analysis</a:t>
            </a:r>
          </a:p>
        </p:txBody>
      </p:sp>
      <p:sp>
        <p:nvSpPr>
          <p:cNvPr id="23" name="Google Shape;607;p33">
            <a:extLst>
              <a:ext uri="{FF2B5EF4-FFF2-40B4-BE49-F238E27FC236}">
                <a16:creationId xmlns:a16="http://schemas.microsoft.com/office/drawing/2014/main" id="{BEF01962-3F01-E949-A9ED-21D9D2666A10}"/>
              </a:ext>
            </a:extLst>
          </p:cNvPr>
          <p:cNvSpPr/>
          <p:nvPr/>
        </p:nvSpPr>
        <p:spPr>
          <a:xfrm>
            <a:off x="8424234" y="6413480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889510C-6663-BA43-9BB0-659EE1BDD750}"/>
              </a:ext>
            </a:extLst>
          </p:cNvPr>
          <p:cNvSpPr/>
          <p:nvPr/>
        </p:nvSpPr>
        <p:spPr>
          <a:xfrm>
            <a:off x="385763" y="6813550"/>
            <a:ext cx="8111494" cy="90169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D52589E-2191-8746-ADBC-950222919865}"/>
              </a:ext>
            </a:extLst>
          </p:cNvPr>
          <p:cNvSpPr/>
          <p:nvPr/>
        </p:nvSpPr>
        <p:spPr>
          <a:xfrm>
            <a:off x="12110968" y="3058406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2A67B545-C8B8-B242-89DC-A15AF38A2604}"/>
              </a:ext>
            </a:extLst>
          </p:cNvPr>
          <p:cNvSpPr/>
          <p:nvPr/>
        </p:nvSpPr>
        <p:spPr>
          <a:xfrm flipH="1">
            <a:off x="9621989" y="3063882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30454D-B9A9-404F-B683-6E18AAC372B6}"/>
              </a:ext>
            </a:extLst>
          </p:cNvPr>
          <p:cNvSpPr/>
          <p:nvPr/>
        </p:nvSpPr>
        <p:spPr>
          <a:xfrm>
            <a:off x="8785891" y="3043619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98407109-99CD-014C-A56A-5946F2C0323D}"/>
              </a:ext>
            </a:extLst>
          </p:cNvPr>
          <p:cNvSpPr/>
          <p:nvPr/>
        </p:nvSpPr>
        <p:spPr>
          <a:xfrm flipV="1">
            <a:off x="9603057" y="3041105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597;p33">
            <a:extLst>
              <a:ext uri="{FF2B5EF4-FFF2-40B4-BE49-F238E27FC236}">
                <a16:creationId xmlns:a16="http://schemas.microsoft.com/office/drawing/2014/main" id="{27821AE6-37DB-C74F-AA33-6D7EC83EACDF}"/>
              </a:ext>
            </a:extLst>
          </p:cNvPr>
          <p:cNvSpPr/>
          <p:nvPr/>
        </p:nvSpPr>
        <p:spPr>
          <a:xfrm>
            <a:off x="10527417" y="5351055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8;p33">
            <a:extLst>
              <a:ext uri="{FF2B5EF4-FFF2-40B4-BE49-F238E27FC236}">
                <a16:creationId xmlns:a16="http://schemas.microsoft.com/office/drawing/2014/main" id="{072B20E2-258F-1842-B297-A6D9BFF716EB}"/>
              </a:ext>
            </a:extLst>
          </p:cNvPr>
          <p:cNvSpPr/>
          <p:nvPr/>
        </p:nvSpPr>
        <p:spPr>
          <a:xfrm>
            <a:off x="11242066" y="485946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99;p33">
            <a:extLst>
              <a:ext uri="{FF2B5EF4-FFF2-40B4-BE49-F238E27FC236}">
                <a16:creationId xmlns:a16="http://schemas.microsoft.com/office/drawing/2014/main" id="{15BB1185-1D1E-7649-96C4-AF7C2709B77B}"/>
              </a:ext>
            </a:extLst>
          </p:cNvPr>
          <p:cNvSpPr/>
          <p:nvPr/>
        </p:nvSpPr>
        <p:spPr>
          <a:xfrm>
            <a:off x="11697958" y="423524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600;p33">
            <a:extLst>
              <a:ext uri="{FF2B5EF4-FFF2-40B4-BE49-F238E27FC236}">
                <a16:creationId xmlns:a16="http://schemas.microsoft.com/office/drawing/2014/main" id="{8E6023A0-6B7A-1E4E-B580-E27B777FBB1B}"/>
              </a:ext>
            </a:extLst>
          </p:cNvPr>
          <p:cNvSpPr/>
          <p:nvPr/>
        </p:nvSpPr>
        <p:spPr>
          <a:xfrm>
            <a:off x="12289684" y="351500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601;p33">
            <a:extLst>
              <a:ext uri="{FF2B5EF4-FFF2-40B4-BE49-F238E27FC236}">
                <a16:creationId xmlns:a16="http://schemas.microsoft.com/office/drawing/2014/main" id="{54048384-9E96-0B4C-904C-ED09F6558F48}"/>
              </a:ext>
            </a:extLst>
          </p:cNvPr>
          <p:cNvSpPr/>
          <p:nvPr/>
        </p:nvSpPr>
        <p:spPr>
          <a:xfrm>
            <a:off x="12485060" y="4688685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602;p33">
            <a:extLst>
              <a:ext uri="{FF2B5EF4-FFF2-40B4-BE49-F238E27FC236}">
                <a16:creationId xmlns:a16="http://schemas.microsoft.com/office/drawing/2014/main" id="{59FCF0C7-1103-214B-8E4E-ADAC77952DD1}"/>
              </a:ext>
            </a:extLst>
          </p:cNvPr>
          <p:cNvSpPr/>
          <p:nvPr/>
        </p:nvSpPr>
        <p:spPr>
          <a:xfrm>
            <a:off x="12161544" y="544725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604;p33">
            <a:extLst>
              <a:ext uri="{FF2B5EF4-FFF2-40B4-BE49-F238E27FC236}">
                <a16:creationId xmlns:a16="http://schemas.microsoft.com/office/drawing/2014/main" id="{40DAFB23-35A6-E74C-A0B8-8F1BB50E636F}"/>
              </a:ext>
            </a:extLst>
          </p:cNvPr>
          <p:cNvSpPr/>
          <p:nvPr/>
        </p:nvSpPr>
        <p:spPr>
          <a:xfrm>
            <a:off x="12942755" y="395861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605;p33">
            <a:extLst>
              <a:ext uri="{FF2B5EF4-FFF2-40B4-BE49-F238E27FC236}">
                <a16:creationId xmlns:a16="http://schemas.microsoft.com/office/drawing/2014/main" id="{2CBBA914-F401-8949-93FF-C728F738EB83}"/>
              </a:ext>
            </a:extLst>
          </p:cNvPr>
          <p:cNvSpPr/>
          <p:nvPr/>
        </p:nvSpPr>
        <p:spPr>
          <a:xfrm>
            <a:off x="13023265" y="5254857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608;p33">
            <a:extLst>
              <a:ext uri="{FF2B5EF4-FFF2-40B4-BE49-F238E27FC236}">
                <a16:creationId xmlns:a16="http://schemas.microsoft.com/office/drawing/2014/main" id="{7974C5A1-3E30-CE4C-98A5-34904E0C79C1}"/>
              </a:ext>
            </a:extLst>
          </p:cNvPr>
          <p:cNvCxnSpPr>
            <a:cxnSpLocks/>
          </p:cNvCxnSpPr>
          <p:nvPr/>
        </p:nvCxnSpPr>
        <p:spPr>
          <a:xfrm flipH="1">
            <a:off x="10570295" y="2773552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" name="Google Shape;610;p33">
            <a:extLst>
              <a:ext uri="{FF2B5EF4-FFF2-40B4-BE49-F238E27FC236}">
                <a16:creationId xmlns:a16="http://schemas.microsoft.com/office/drawing/2014/main" id="{978DCAB6-E8C5-AA48-B83E-7787297D6E3A}"/>
              </a:ext>
            </a:extLst>
          </p:cNvPr>
          <p:cNvCxnSpPr>
            <a:cxnSpLocks/>
          </p:cNvCxnSpPr>
          <p:nvPr/>
        </p:nvCxnSpPr>
        <p:spPr>
          <a:xfrm flipH="1">
            <a:off x="9514820" y="2833437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Google Shape;607;p33">
                <a:extLst>
                  <a:ext uri="{FF2B5EF4-FFF2-40B4-BE49-F238E27FC236}">
                    <a16:creationId xmlns:a16="http://schemas.microsoft.com/office/drawing/2014/main" id="{27D673F1-5744-EC43-A3B8-C72A7B829C09}"/>
                  </a:ext>
                </a:extLst>
              </p:cNvPr>
              <p:cNvSpPr/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63" name="Google Shape;607;p33">
                <a:extLst>
                  <a:ext uri="{FF2B5EF4-FFF2-40B4-BE49-F238E27FC236}">
                    <a16:creationId xmlns:a16="http://schemas.microsoft.com/office/drawing/2014/main" id="{27D673F1-5744-EC43-A3B8-C72A7B829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blipFill>
                <a:blip r:embed="rId3"/>
                <a:stretch>
                  <a:fillRect l="-2525" t="-9375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Google Shape;610;p33">
            <a:extLst>
              <a:ext uri="{FF2B5EF4-FFF2-40B4-BE49-F238E27FC236}">
                <a16:creationId xmlns:a16="http://schemas.microsoft.com/office/drawing/2014/main" id="{204A4237-CC89-6943-9B62-55BE8EC8D321}"/>
              </a:ext>
            </a:extLst>
          </p:cNvPr>
          <p:cNvCxnSpPr>
            <a:cxnSpLocks/>
          </p:cNvCxnSpPr>
          <p:nvPr/>
        </p:nvCxnSpPr>
        <p:spPr>
          <a:xfrm flipV="1">
            <a:off x="8770158" y="4376047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5" name="Right Triangle 64">
            <a:extLst>
              <a:ext uri="{FF2B5EF4-FFF2-40B4-BE49-F238E27FC236}">
                <a16:creationId xmlns:a16="http://schemas.microsoft.com/office/drawing/2014/main" id="{028A0EB4-83F7-B04C-A984-ED0A628B5C0B}"/>
              </a:ext>
            </a:extLst>
          </p:cNvPr>
          <p:cNvSpPr/>
          <p:nvPr/>
        </p:nvSpPr>
        <p:spPr>
          <a:xfrm flipV="1">
            <a:off x="11011192" y="3092539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F093327-E898-5A4B-BB5C-8A29F2700C6F}"/>
              </a:ext>
            </a:extLst>
          </p:cNvPr>
          <p:cNvSpPr/>
          <p:nvPr/>
        </p:nvSpPr>
        <p:spPr>
          <a:xfrm>
            <a:off x="8838082" y="3090207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590;p33">
            <a:extLst>
              <a:ext uri="{FF2B5EF4-FFF2-40B4-BE49-F238E27FC236}">
                <a16:creationId xmlns:a16="http://schemas.microsoft.com/office/drawing/2014/main" id="{E5802076-7A25-364D-B3BB-BE23924B76A4}"/>
              </a:ext>
            </a:extLst>
          </p:cNvPr>
          <p:cNvSpPr/>
          <p:nvPr/>
        </p:nvSpPr>
        <p:spPr>
          <a:xfrm>
            <a:off x="9054988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591;p33">
            <a:extLst>
              <a:ext uri="{FF2B5EF4-FFF2-40B4-BE49-F238E27FC236}">
                <a16:creationId xmlns:a16="http://schemas.microsoft.com/office/drawing/2014/main" id="{B359A91F-F435-3848-B7C9-9105FC255043}"/>
              </a:ext>
            </a:extLst>
          </p:cNvPr>
          <p:cNvSpPr/>
          <p:nvPr/>
        </p:nvSpPr>
        <p:spPr>
          <a:xfrm>
            <a:off x="8922989" y="40644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593;p33">
            <a:extLst>
              <a:ext uri="{FF2B5EF4-FFF2-40B4-BE49-F238E27FC236}">
                <a16:creationId xmlns:a16="http://schemas.microsoft.com/office/drawing/2014/main" id="{10E12877-659A-4942-8156-2766C679CDDD}"/>
              </a:ext>
            </a:extLst>
          </p:cNvPr>
          <p:cNvSpPr/>
          <p:nvPr/>
        </p:nvSpPr>
        <p:spPr>
          <a:xfrm>
            <a:off x="9993451" y="39682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CD37DD4D-9006-3D4C-A518-37F8D4167FD3}"/>
              </a:ext>
            </a:extLst>
          </p:cNvPr>
          <p:cNvSpPr/>
          <p:nvPr/>
        </p:nvSpPr>
        <p:spPr>
          <a:xfrm>
            <a:off x="10951013" y="3899202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596;p33">
            <a:extLst>
              <a:ext uri="{FF2B5EF4-FFF2-40B4-BE49-F238E27FC236}">
                <a16:creationId xmlns:a16="http://schemas.microsoft.com/office/drawing/2014/main" id="{EE670AFF-49AD-6C47-B96E-ACF466763129}"/>
              </a:ext>
            </a:extLst>
          </p:cNvPr>
          <p:cNvSpPr/>
          <p:nvPr/>
        </p:nvSpPr>
        <p:spPr>
          <a:xfrm>
            <a:off x="10425710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1FEBD328-4B7B-D449-A68A-BB058B750664}"/>
              </a:ext>
            </a:extLst>
          </p:cNvPr>
          <p:cNvSpPr/>
          <p:nvPr/>
        </p:nvSpPr>
        <p:spPr>
          <a:xfrm flipV="1">
            <a:off x="9492704" y="4492070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7C92E09-3B55-234D-A290-745523511FFF}"/>
              </a:ext>
            </a:extLst>
          </p:cNvPr>
          <p:cNvSpPr/>
          <p:nvPr/>
        </p:nvSpPr>
        <p:spPr>
          <a:xfrm>
            <a:off x="8835423" y="4487206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594;p33">
            <a:extLst>
              <a:ext uri="{FF2B5EF4-FFF2-40B4-BE49-F238E27FC236}">
                <a16:creationId xmlns:a16="http://schemas.microsoft.com/office/drawing/2014/main" id="{6C433905-479D-8C48-8DF3-9877984006CB}"/>
              </a:ext>
            </a:extLst>
          </p:cNvPr>
          <p:cNvSpPr/>
          <p:nvPr/>
        </p:nvSpPr>
        <p:spPr>
          <a:xfrm>
            <a:off x="10021842" y="461437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603;p33">
            <a:extLst>
              <a:ext uri="{FF2B5EF4-FFF2-40B4-BE49-F238E27FC236}">
                <a16:creationId xmlns:a16="http://schemas.microsoft.com/office/drawing/2014/main" id="{FC5AE32F-3A60-6048-AB1B-85A40525EC46}"/>
              </a:ext>
            </a:extLst>
          </p:cNvPr>
          <p:cNvSpPr/>
          <p:nvPr/>
        </p:nvSpPr>
        <p:spPr>
          <a:xfrm>
            <a:off x="9327437" y="558713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594;p33">
            <a:extLst>
              <a:ext uri="{FF2B5EF4-FFF2-40B4-BE49-F238E27FC236}">
                <a16:creationId xmlns:a16="http://schemas.microsoft.com/office/drawing/2014/main" id="{73367645-6224-3344-B895-12127EE6C5CA}"/>
              </a:ext>
            </a:extLst>
          </p:cNvPr>
          <p:cNvSpPr/>
          <p:nvPr/>
        </p:nvSpPr>
        <p:spPr>
          <a:xfrm>
            <a:off x="9251405" y="4929828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8FDCE7B-055C-9A46-98F9-579C30625CA0}"/>
                  </a:ext>
                </a:extLst>
              </p:cNvPr>
              <p:cNvSpPr/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8FDCE7B-055C-9A46-98F9-579C30625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2D5D3D2-A5EE-224A-B2CC-2930D6EE689A}"/>
                  </a:ext>
                </a:extLst>
              </p:cNvPr>
              <p:cNvSpPr/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2D5D3D2-A5EE-224A-B2CC-2930D6EE6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B6FB62E7-44D7-794B-9158-3881BE8C38B3}"/>
              </a:ext>
            </a:extLst>
          </p:cNvPr>
          <p:cNvSpPr/>
          <p:nvPr/>
        </p:nvSpPr>
        <p:spPr>
          <a:xfrm rot="19841977">
            <a:off x="8776851" y="2839465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AF17A8B-BBD7-864D-801A-DE86F7290DED}"/>
              </a:ext>
            </a:extLst>
          </p:cNvPr>
          <p:cNvSpPr/>
          <p:nvPr/>
        </p:nvSpPr>
        <p:spPr>
          <a:xfrm rot="18301304">
            <a:off x="8542781" y="3059164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32C5C8B-0538-EC44-A362-87B1DF9B5A61}"/>
              </a:ext>
            </a:extLst>
          </p:cNvPr>
          <p:cNvSpPr/>
          <p:nvPr/>
        </p:nvSpPr>
        <p:spPr>
          <a:xfrm rot="14221969">
            <a:off x="8542089" y="60480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937428-6C13-344A-8F46-6FAC86B05F80}"/>
              </a:ext>
            </a:extLst>
          </p:cNvPr>
          <p:cNvSpPr/>
          <p:nvPr/>
        </p:nvSpPr>
        <p:spPr>
          <a:xfrm rot="13135004">
            <a:off x="8767428" y="625204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3ACB94B-DB96-F84D-928F-886C4D68FC27}"/>
              </a:ext>
            </a:extLst>
          </p:cNvPr>
          <p:cNvSpPr/>
          <p:nvPr/>
        </p:nvSpPr>
        <p:spPr>
          <a:xfrm rot="3732929">
            <a:off x="13603080" y="307714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303588-E7BB-894E-98DD-564A0B9C41DB}"/>
              </a:ext>
            </a:extLst>
          </p:cNvPr>
          <p:cNvSpPr/>
          <p:nvPr/>
        </p:nvSpPr>
        <p:spPr>
          <a:xfrm rot="2007998">
            <a:off x="13439098" y="289795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3BDE481-E307-6548-ABB9-F48B1F2EF5F3}"/>
              </a:ext>
            </a:extLst>
          </p:cNvPr>
          <p:cNvSpPr/>
          <p:nvPr/>
        </p:nvSpPr>
        <p:spPr>
          <a:xfrm rot="7429571">
            <a:off x="13600441" y="601267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B390617-BD95-D945-B709-2F20D1906D6C}"/>
              </a:ext>
            </a:extLst>
          </p:cNvPr>
          <p:cNvSpPr/>
          <p:nvPr/>
        </p:nvSpPr>
        <p:spPr>
          <a:xfrm rot="9087265">
            <a:off x="13395916" y="62421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589;p33">
            <a:extLst>
              <a:ext uri="{FF2B5EF4-FFF2-40B4-BE49-F238E27FC236}">
                <a16:creationId xmlns:a16="http://schemas.microsoft.com/office/drawing/2014/main" id="{E7F023BF-D484-5741-90F0-CEA22DD8F2D4}"/>
              </a:ext>
            </a:extLst>
          </p:cNvPr>
          <p:cNvSpPr/>
          <p:nvPr/>
        </p:nvSpPr>
        <p:spPr>
          <a:xfrm>
            <a:off x="8774885" y="3041105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07;p33">
            <a:extLst>
              <a:ext uri="{FF2B5EF4-FFF2-40B4-BE49-F238E27FC236}">
                <a16:creationId xmlns:a16="http://schemas.microsoft.com/office/drawing/2014/main" id="{64ABA983-2CE1-CC4D-B6E7-EF09DE19F70D}"/>
              </a:ext>
            </a:extLst>
          </p:cNvPr>
          <p:cNvSpPr/>
          <p:nvPr/>
        </p:nvSpPr>
        <p:spPr>
          <a:xfrm>
            <a:off x="8424234" y="6413480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3DFBC6C-73B9-4D4F-AC2E-4346990C0B68}"/>
                  </a:ext>
                </a:extLst>
              </p:cNvPr>
              <p:cNvSpPr/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3DFBC6C-73B9-4D4F-AC2E-4346990C0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607;p33">
                <a:extLst>
                  <a:ext uri="{FF2B5EF4-FFF2-40B4-BE49-F238E27FC236}">
                    <a16:creationId xmlns:a16="http://schemas.microsoft.com/office/drawing/2014/main" id="{749DCA7D-6C76-7C40-9D2D-82433F4ADDA9}"/>
                  </a:ext>
                </a:extLst>
              </p:cNvPr>
              <p:cNvSpPr/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90" name="Google Shape;607;p33">
                <a:extLst>
                  <a:ext uri="{FF2B5EF4-FFF2-40B4-BE49-F238E27FC236}">
                    <a16:creationId xmlns:a16="http://schemas.microsoft.com/office/drawing/2014/main" id="{749DCA7D-6C76-7C40-9D2D-82433F4AD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blipFill>
                <a:blip r:embed="rId8"/>
                <a:stretch>
                  <a:fillRect l="-2339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701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Assume: </a:t>
                </a:r>
              </a:p>
              <a:p>
                <a:r>
                  <a:rPr lang="en-US" dirty="0"/>
                  <a:t>Deterministic, bounded function</a:t>
                </a:r>
              </a:p>
              <a:p>
                <a:r>
                  <a:rPr lang="en-US" dirty="0"/>
                  <a:t>Fixed number of regions (no hierarchy)</a:t>
                </a:r>
              </a:p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select a region, </a:t>
                </a:r>
                <a:br>
                  <a:rPr lang="en-US" dirty="0"/>
                </a:br>
                <a:r>
                  <a:rPr lang="en-US" dirty="0"/>
                  <a:t>then sample uniformly in region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Goal: Minimize regret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(total “suboptimality” over time)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B304C-4475-6E4C-B93D-D03E944F7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1569259"/>
                <a:ext cx="13167360" cy="6117416"/>
              </a:xfrm>
              <a:blipFill>
                <a:blip r:embed="rId3"/>
                <a:stretch>
                  <a:fillRect l="-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3B8FF2F-DBC4-FB4C-8162-81B9D9EA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054" y="5588000"/>
            <a:ext cx="4394046" cy="122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Analysis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E74126-8EB4-114A-B149-C3D5196FC389}"/>
              </a:ext>
            </a:extLst>
          </p:cNvPr>
          <p:cNvSpPr/>
          <p:nvPr/>
        </p:nvSpPr>
        <p:spPr>
          <a:xfrm>
            <a:off x="12110968" y="3058406"/>
            <a:ext cx="1630132" cy="326357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ED412411-7798-2B43-AE17-6F9DB3CA0AD5}"/>
              </a:ext>
            </a:extLst>
          </p:cNvPr>
          <p:cNvSpPr/>
          <p:nvPr/>
        </p:nvSpPr>
        <p:spPr>
          <a:xfrm flipH="1">
            <a:off x="9621989" y="3063882"/>
            <a:ext cx="2495789" cy="3258100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E844-1C5D-3140-9EB7-02CF5E7E4F2B}"/>
              </a:ext>
            </a:extLst>
          </p:cNvPr>
          <p:cNvSpPr/>
          <p:nvPr/>
        </p:nvSpPr>
        <p:spPr>
          <a:xfrm>
            <a:off x="8785891" y="3043619"/>
            <a:ext cx="817168" cy="3284224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F2EA99F2-9D28-224F-8734-CC85DF659368}"/>
              </a:ext>
            </a:extLst>
          </p:cNvPr>
          <p:cNvSpPr/>
          <p:nvPr/>
        </p:nvSpPr>
        <p:spPr>
          <a:xfrm flipV="1">
            <a:off x="9603057" y="3041105"/>
            <a:ext cx="2486928" cy="3296258"/>
          </a:xfrm>
          <a:prstGeom prst="rtTriangl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Google Shape;597;p33">
            <a:extLst>
              <a:ext uri="{FF2B5EF4-FFF2-40B4-BE49-F238E27FC236}">
                <a16:creationId xmlns:a16="http://schemas.microsoft.com/office/drawing/2014/main" id="{1B129AE4-8FE5-7A48-B1A3-A8E2DF8165FA}"/>
              </a:ext>
            </a:extLst>
          </p:cNvPr>
          <p:cNvSpPr/>
          <p:nvPr/>
        </p:nvSpPr>
        <p:spPr>
          <a:xfrm>
            <a:off x="10527417" y="5351055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98;p33">
            <a:extLst>
              <a:ext uri="{FF2B5EF4-FFF2-40B4-BE49-F238E27FC236}">
                <a16:creationId xmlns:a16="http://schemas.microsoft.com/office/drawing/2014/main" id="{0B9AA99D-7B39-5747-8DF0-7121F8B37DF2}"/>
              </a:ext>
            </a:extLst>
          </p:cNvPr>
          <p:cNvSpPr/>
          <p:nvPr/>
        </p:nvSpPr>
        <p:spPr>
          <a:xfrm>
            <a:off x="11242066" y="485946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99;p33">
            <a:extLst>
              <a:ext uri="{FF2B5EF4-FFF2-40B4-BE49-F238E27FC236}">
                <a16:creationId xmlns:a16="http://schemas.microsoft.com/office/drawing/2014/main" id="{F24B650A-2F29-6241-9D90-CADFCA46A030}"/>
              </a:ext>
            </a:extLst>
          </p:cNvPr>
          <p:cNvSpPr/>
          <p:nvPr/>
        </p:nvSpPr>
        <p:spPr>
          <a:xfrm>
            <a:off x="11697958" y="423524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600;p33">
            <a:extLst>
              <a:ext uri="{FF2B5EF4-FFF2-40B4-BE49-F238E27FC236}">
                <a16:creationId xmlns:a16="http://schemas.microsoft.com/office/drawing/2014/main" id="{3DAC4F73-91DC-AB43-8B7C-0DCCF4602BCD}"/>
              </a:ext>
            </a:extLst>
          </p:cNvPr>
          <p:cNvSpPr/>
          <p:nvPr/>
        </p:nvSpPr>
        <p:spPr>
          <a:xfrm>
            <a:off x="12289684" y="3515002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601;p33">
            <a:extLst>
              <a:ext uri="{FF2B5EF4-FFF2-40B4-BE49-F238E27FC236}">
                <a16:creationId xmlns:a16="http://schemas.microsoft.com/office/drawing/2014/main" id="{9032DF66-FFC9-D848-A573-44C90E42E9AD}"/>
              </a:ext>
            </a:extLst>
          </p:cNvPr>
          <p:cNvSpPr/>
          <p:nvPr/>
        </p:nvSpPr>
        <p:spPr>
          <a:xfrm>
            <a:off x="12485060" y="4688685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602;p33">
            <a:extLst>
              <a:ext uri="{FF2B5EF4-FFF2-40B4-BE49-F238E27FC236}">
                <a16:creationId xmlns:a16="http://schemas.microsoft.com/office/drawing/2014/main" id="{6607F7BB-ED43-BA43-9D0D-B2F11BFDDF7C}"/>
              </a:ext>
            </a:extLst>
          </p:cNvPr>
          <p:cNvSpPr/>
          <p:nvPr/>
        </p:nvSpPr>
        <p:spPr>
          <a:xfrm>
            <a:off x="12161544" y="5447253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604;p33">
            <a:extLst>
              <a:ext uri="{FF2B5EF4-FFF2-40B4-BE49-F238E27FC236}">
                <a16:creationId xmlns:a16="http://schemas.microsoft.com/office/drawing/2014/main" id="{2BCC8ADD-9BCE-BB46-BDD5-9785915638A9}"/>
              </a:ext>
            </a:extLst>
          </p:cNvPr>
          <p:cNvSpPr/>
          <p:nvPr/>
        </p:nvSpPr>
        <p:spPr>
          <a:xfrm>
            <a:off x="12942755" y="395861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605;p33">
            <a:extLst>
              <a:ext uri="{FF2B5EF4-FFF2-40B4-BE49-F238E27FC236}">
                <a16:creationId xmlns:a16="http://schemas.microsoft.com/office/drawing/2014/main" id="{9DF251E6-8712-864B-B306-1064D67E5C44}"/>
              </a:ext>
            </a:extLst>
          </p:cNvPr>
          <p:cNvSpPr/>
          <p:nvPr/>
        </p:nvSpPr>
        <p:spPr>
          <a:xfrm>
            <a:off x="13023265" y="5254857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Google Shape;608;p33">
            <a:extLst>
              <a:ext uri="{FF2B5EF4-FFF2-40B4-BE49-F238E27FC236}">
                <a16:creationId xmlns:a16="http://schemas.microsoft.com/office/drawing/2014/main" id="{BB6A8AD0-9063-2446-B1A0-2CFDE9151882}"/>
              </a:ext>
            </a:extLst>
          </p:cNvPr>
          <p:cNvCxnSpPr>
            <a:cxnSpLocks/>
          </p:cNvCxnSpPr>
          <p:nvPr/>
        </p:nvCxnSpPr>
        <p:spPr>
          <a:xfrm flipH="1">
            <a:off x="10570295" y="2773552"/>
            <a:ext cx="216152" cy="57063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" name="Google Shape;610;p33">
            <a:extLst>
              <a:ext uri="{FF2B5EF4-FFF2-40B4-BE49-F238E27FC236}">
                <a16:creationId xmlns:a16="http://schemas.microsoft.com/office/drawing/2014/main" id="{31D36ADF-1631-834E-A024-BE601E0F7034}"/>
              </a:ext>
            </a:extLst>
          </p:cNvPr>
          <p:cNvCxnSpPr>
            <a:cxnSpLocks/>
          </p:cNvCxnSpPr>
          <p:nvPr/>
        </p:nvCxnSpPr>
        <p:spPr>
          <a:xfrm flipH="1">
            <a:off x="9514820" y="2833437"/>
            <a:ext cx="2721880" cy="36363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Google Shape;607;p33">
                <a:extLst>
                  <a:ext uri="{FF2B5EF4-FFF2-40B4-BE49-F238E27FC236}">
                    <a16:creationId xmlns:a16="http://schemas.microsoft.com/office/drawing/2014/main" id="{4213780F-DFBD-A34C-8CF4-9B47CA9ECAD2}"/>
                  </a:ext>
                </a:extLst>
              </p:cNvPr>
              <p:cNvSpPr/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Search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62" name="Google Shape;607;p33">
                <a:extLst>
                  <a:ext uri="{FF2B5EF4-FFF2-40B4-BE49-F238E27FC236}">
                    <a16:creationId xmlns:a16="http://schemas.microsoft.com/office/drawing/2014/main" id="{4213780F-DFBD-A34C-8CF4-9B47CA9EC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199" y="5779533"/>
                <a:ext cx="2503956" cy="400070"/>
              </a:xfrm>
              <a:prstGeom prst="rect">
                <a:avLst/>
              </a:prstGeom>
              <a:blipFill>
                <a:blip r:embed="rId3"/>
                <a:stretch>
                  <a:fillRect l="-2525" t="-9375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Google Shape;610;p33">
            <a:extLst>
              <a:ext uri="{FF2B5EF4-FFF2-40B4-BE49-F238E27FC236}">
                <a16:creationId xmlns:a16="http://schemas.microsoft.com/office/drawing/2014/main" id="{009833DE-4040-2C41-A6C3-845108B131DA}"/>
              </a:ext>
            </a:extLst>
          </p:cNvPr>
          <p:cNvCxnSpPr>
            <a:cxnSpLocks/>
          </p:cNvCxnSpPr>
          <p:nvPr/>
        </p:nvCxnSpPr>
        <p:spPr>
          <a:xfrm flipV="1">
            <a:off x="8770158" y="4376047"/>
            <a:ext cx="2326889" cy="1356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1ECEC0CC-0078-EA46-B497-B5F615C49A56}"/>
              </a:ext>
            </a:extLst>
          </p:cNvPr>
          <p:cNvSpPr/>
          <p:nvPr/>
        </p:nvSpPr>
        <p:spPr>
          <a:xfrm flipV="1">
            <a:off x="11011192" y="3092539"/>
            <a:ext cx="967984" cy="1207392"/>
          </a:xfrm>
          <a:prstGeom prst="rtTriangl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586FCF-F851-804B-8738-83AE13FF8B8E}"/>
              </a:ext>
            </a:extLst>
          </p:cNvPr>
          <p:cNvSpPr/>
          <p:nvPr/>
        </p:nvSpPr>
        <p:spPr>
          <a:xfrm>
            <a:off x="8838082" y="3090207"/>
            <a:ext cx="2170217" cy="1209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590;p33">
            <a:extLst>
              <a:ext uri="{FF2B5EF4-FFF2-40B4-BE49-F238E27FC236}">
                <a16:creationId xmlns:a16="http://schemas.microsoft.com/office/drawing/2014/main" id="{2FCCD602-0378-D943-9E2F-288C82956541}"/>
              </a:ext>
            </a:extLst>
          </p:cNvPr>
          <p:cNvSpPr/>
          <p:nvPr/>
        </p:nvSpPr>
        <p:spPr>
          <a:xfrm>
            <a:off x="9054988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591;p33">
            <a:extLst>
              <a:ext uri="{FF2B5EF4-FFF2-40B4-BE49-F238E27FC236}">
                <a16:creationId xmlns:a16="http://schemas.microsoft.com/office/drawing/2014/main" id="{3DD0765F-5EC6-0443-97CC-DA4E7DEE3339}"/>
              </a:ext>
            </a:extLst>
          </p:cNvPr>
          <p:cNvSpPr/>
          <p:nvPr/>
        </p:nvSpPr>
        <p:spPr>
          <a:xfrm>
            <a:off x="8922989" y="40644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593;p33">
            <a:extLst>
              <a:ext uri="{FF2B5EF4-FFF2-40B4-BE49-F238E27FC236}">
                <a16:creationId xmlns:a16="http://schemas.microsoft.com/office/drawing/2014/main" id="{D290920C-BCF1-9D45-9EDB-443570362680}"/>
              </a:ext>
            </a:extLst>
          </p:cNvPr>
          <p:cNvSpPr/>
          <p:nvPr/>
        </p:nvSpPr>
        <p:spPr>
          <a:xfrm>
            <a:off x="9993451" y="3968296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595;p33">
            <a:extLst>
              <a:ext uri="{FF2B5EF4-FFF2-40B4-BE49-F238E27FC236}">
                <a16:creationId xmlns:a16="http://schemas.microsoft.com/office/drawing/2014/main" id="{1900AB34-44A4-254D-B5B3-D2F6A00CD061}"/>
              </a:ext>
            </a:extLst>
          </p:cNvPr>
          <p:cNvSpPr/>
          <p:nvPr/>
        </p:nvSpPr>
        <p:spPr>
          <a:xfrm>
            <a:off x="10951013" y="3899202"/>
            <a:ext cx="203414" cy="192396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596;p33">
            <a:extLst>
              <a:ext uri="{FF2B5EF4-FFF2-40B4-BE49-F238E27FC236}">
                <a16:creationId xmlns:a16="http://schemas.microsoft.com/office/drawing/2014/main" id="{B11846A7-A9C6-8545-8CED-8313D820E274}"/>
              </a:ext>
            </a:extLst>
          </p:cNvPr>
          <p:cNvSpPr/>
          <p:nvPr/>
        </p:nvSpPr>
        <p:spPr>
          <a:xfrm>
            <a:off x="10425710" y="3359572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Right Triangle 70">
            <a:extLst>
              <a:ext uri="{FF2B5EF4-FFF2-40B4-BE49-F238E27FC236}">
                <a16:creationId xmlns:a16="http://schemas.microsoft.com/office/drawing/2014/main" id="{B430A349-C64D-C24A-ABEC-6668BA68C95A}"/>
              </a:ext>
            </a:extLst>
          </p:cNvPr>
          <p:cNvSpPr/>
          <p:nvPr/>
        </p:nvSpPr>
        <p:spPr>
          <a:xfrm flipV="1">
            <a:off x="9492704" y="4492070"/>
            <a:ext cx="1432469" cy="180948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7CEFAD5-82A0-EB49-984A-96C0D87865C0}"/>
              </a:ext>
            </a:extLst>
          </p:cNvPr>
          <p:cNvSpPr/>
          <p:nvPr/>
        </p:nvSpPr>
        <p:spPr>
          <a:xfrm>
            <a:off x="8835423" y="4487206"/>
            <a:ext cx="658414" cy="1796373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Google Shape;594;p33">
            <a:extLst>
              <a:ext uri="{FF2B5EF4-FFF2-40B4-BE49-F238E27FC236}">
                <a16:creationId xmlns:a16="http://schemas.microsoft.com/office/drawing/2014/main" id="{D48E183A-C432-0F4F-85AC-DE3FE99E2543}"/>
              </a:ext>
            </a:extLst>
          </p:cNvPr>
          <p:cNvSpPr/>
          <p:nvPr/>
        </p:nvSpPr>
        <p:spPr>
          <a:xfrm>
            <a:off x="10021842" y="4614370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603;p33">
            <a:extLst>
              <a:ext uri="{FF2B5EF4-FFF2-40B4-BE49-F238E27FC236}">
                <a16:creationId xmlns:a16="http://schemas.microsoft.com/office/drawing/2014/main" id="{9A87E6F0-B886-D04E-B06F-7A90EF056731}"/>
              </a:ext>
            </a:extLst>
          </p:cNvPr>
          <p:cNvSpPr/>
          <p:nvPr/>
        </p:nvSpPr>
        <p:spPr>
          <a:xfrm>
            <a:off x="9327437" y="5587137"/>
            <a:ext cx="203414" cy="19239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594;p33">
            <a:extLst>
              <a:ext uri="{FF2B5EF4-FFF2-40B4-BE49-F238E27FC236}">
                <a16:creationId xmlns:a16="http://schemas.microsoft.com/office/drawing/2014/main" id="{3C68ADAA-8B2B-5C40-8FE8-A7514754C00B}"/>
              </a:ext>
            </a:extLst>
          </p:cNvPr>
          <p:cNvSpPr/>
          <p:nvPr/>
        </p:nvSpPr>
        <p:spPr>
          <a:xfrm>
            <a:off x="9251405" y="4929828"/>
            <a:ext cx="203414" cy="1923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7579E14-55BC-FF41-8B40-45A1F892DA56}"/>
                  </a:ext>
                </a:extLst>
              </p:cNvPr>
              <p:cNvSpPr/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7579E14-55BC-FF41-8B40-45A1F892D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966" y="3146747"/>
                <a:ext cx="7248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1D27A00-A6DF-BC43-9CB3-0ECAF8CC36C5}"/>
                  </a:ext>
                </a:extLst>
              </p:cNvPr>
              <p:cNvSpPr/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1D27A00-A6DF-BC43-9CB3-0ECAF8CC3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386" y="5807983"/>
                <a:ext cx="724886" cy="400110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457E7BC3-2C28-9E40-BB20-5CE5E36ECD6B}"/>
              </a:ext>
            </a:extLst>
          </p:cNvPr>
          <p:cNvSpPr/>
          <p:nvPr/>
        </p:nvSpPr>
        <p:spPr>
          <a:xfrm rot="19841977">
            <a:off x="8776851" y="2839465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EDECE22-CD6A-1F45-9D9A-B28C38ADF62D}"/>
              </a:ext>
            </a:extLst>
          </p:cNvPr>
          <p:cNvSpPr/>
          <p:nvPr/>
        </p:nvSpPr>
        <p:spPr>
          <a:xfrm rot="18301304">
            <a:off x="8542781" y="3059164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5309655-CAEE-FD49-9767-081A26A9FD0C}"/>
              </a:ext>
            </a:extLst>
          </p:cNvPr>
          <p:cNvSpPr/>
          <p:nvPr/>
        </p:nvSpPr>
        <p:spPr>
          <a:xfrm rot="14221969">
            <a:off x="8542089" y="60480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7E7CE37-3D21-C745-871A-86F5BCD1ED66}"/>
              </a:ext>
            </a:extLst>
          </p:cNvPr>
          <p:cNvSpPr/>
          <p:nvPr/>
        </p:nvSpPr>
        <p:spPr>
          <a:xfrm rot="13135004">
            <a:off x="8767428" y="6252043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F45DAF-7D7B-DC42-B078-C0A39509C731}"/>
              </a:ext>
            </a:extLst>
          </p:cNvPr>
          <p:cNvSpPr/>
          <p:nvPr/>
        </p:nvSpPr>
        <p:spPr>
          <a:xfrm rot="3732929">
            <a:off x="13603080" y="307714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566036C-60D8-E041-B35C-050EF0B88E09}"/>
              </a:ext>
            </a:extLst>
          </p:cNvPr>
          <p:cNvSpPr/>
          <p:nvPr/>
        </p:nvSpPr>
        <p:spPr>
          <a:xfrm rot="2007998">
            <a:off x="13439098" y="2897950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C7C6E4A-013A-8B4F-BED7-CE85A22CDDCA}"/>
              </a:ext>
            </a:extLst>
          </p:cNvPr>
          <p:cNvSpPr/>
          <p:nvPr/>
        </p:nvSpPr>
        <p:spPr>
          <a:xfrm rot="7429571">
            <a:off x="13600441" y="601267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A857921-28EC-7F40-97CD-D216D76A2CFA}"/>
              </a:ext>
            </a:extLst>
          </p:cNvPr>
          <p:cNvSpPr/>
          <p:nvPr/>
        </p:nvSpPr>
        <p:spPr>
          <a:xfrm rot="9087265">
            <a:off x="13395916" y="6242167"/>
            <a:ext cx="361657" cy="30775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589;p33">
            <a:extLst>
              <a:ext uri="{FF2B5EF4-FFF2-40B4-BE49-F238E27FC236}">
                <a16:creationId xmlns:a16="http://schemas.microsoft.com/office/drawing/2014/main" id="{0B7A7FAF-E99E-2F42-9E4C-3631B19A3E39}"/>
              </a:ext>
            </a:extLst>
          </p:cNvPr>
          <p:cNvSpPr/>
          <p:nvPr/>
        </p:nvSpPr>
        <p:spPr>
          <a:xfrm>
            <a:off x="8774885" y="3041105"/>
            <a:ext cx="4966217" cy="3296258"/>
          </a:xfrm>
          <a:prstGeom prst="round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07;p33">
            <a:extLst>
              <a:ext uri="{FF2B5EF4-FFF2-40B4-BE49-F238E27FC236}">
                <a16:creationId xmlns:a16="http://schemas.microsoft.com/office/drawing/2014/main" id="{B803D4F1-08D0-D74F-BA84-F346FE354E50}"/>
              </a:ext>
            </a:extLst>
          </p:cNvPr>
          <p:cNvSpPr/>
          <p:nvPr/>
        </p:nvSpPr>
        <p:spPr>
          <a:xfrm>
            <a:off x="8424234" y="6413480"/>
            <a:ext cx="2213233" cy="40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partition 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389B184-CCCF-BE4D-AE2F-422728F774C2}"/>
                  </a:ext>
                </a:extLst>
              </p:cNvPr>
              <p:cNvSpPr/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389B184-CCCF-BE4D-AE2F-422728F77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086" y="3140805"/>
                <a:ext cx="724886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Google Shape;607;p33">
                <a:extLst>
                  <a:ext uri="{FF2B5EF4-FFF2-40B4-BE49-F238E27FC236}">
                    <a16:creationId xmlns:a16="http://schemas.microsoft.com/office/drawing/2014/main" id="{3A23E53E-D997-6142-96B0-D29A921003C8}"/>
                  </a:ext>
                </a:extLst>
              </p:cNvPr>
              <p:cNvSpPr/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𝒙</m:t>
                    </m:r>
                    <m: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89" name="Google Shape;607;p33">
                <a:extLst>
                  <a:ext uri="{FF2B5EF4-FFF2-40B4-BE49-F238E27FC236}">
                    <a16:creationId xmlns:a16="http://schemas.microsoft.com/office/drawing/2014/main" id="{3A23E53E-D997-6142-96B0-D29A92100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124" y="2357339"/>
                <a:ext cx="2149541" cy="400070"/>
              </a:xfrm>
              <a:prstGeom prst="rect">
                <a:avLst/>
              </a:prstGeom>
              <a:blipFill>
                <a:blip r:embed="rId8"/>
                <a:stretch>
                  <a:fillRect l="-2339" t="-9375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300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of Main Theorem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66611F-26DD-1A4A-854A-2CC9FF0F6E6E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DC4AC7-EF3B-6D42-B693-9F1A42426F1F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68B23-5E0B-0947-A783-2C9430885960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 err="1"/>
              <a:t>I</a:t>
            </a:r>
            <a:r>
              <a:rPr lang="en-US" dirty="0" err="1"/>
              <a:t>alues</a:t>
            </a:r>
            <a:r>
              <a:rPr lang="en-US" dirty="0"/>
              <a:t> within each region 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919D1-0921-D74F-BEAD-B9965DF7600E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F987F12-0F04-B14E-BC0F-0434953E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518" y="3130672"/>
            <a:ext cx="3455936" cy="5820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84FBE5-E8B0-664D-930B-F383FD7202E5}"/>
              </a:ext>
            </a:extLst>
          </p:cNvPr>
          <p:cNvSpPr/>
          <p:nvPr/>
        </p:nvSpPr>
        <p:spPr>
          <a:xfrm>
            <a:off x="1558232" y="2051483"/>
            <a:ext cx="8662092" cy="1661242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65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of Main Theorem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0A7C4B-2497-694F-BA8C-141D7772F5E4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DF8294-844E-0444-816B-5D8851E5C553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40419-6430-FB4D-A854-10F1F33E50A1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9FB6C-8889-3F4E-A2AC-AF9633A620B1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D60AC11-CB47-DF41-8A10-B500DCD3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518" y="3130672"/>
            <a:ext cx="3455936" cy="5820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AD351-3079-1E43-98F2-E9AD4099E74E}"/>
              </a:ext>
            </a:extLst>
          </p:cNvPr>
          <p:cNvSpPr/>
          <p:nvPr/>
        </p:nvSpPr>
        <p:spPr>
          <a:xfrm>
            <a:off x="1558232" y="2598765"/>
            <a:ext cx="8662092" cy="1113959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76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of Main Theorem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0A7C4B-2497-694F-BA8C-141D7772F5E4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DF8294-844E-0444-816B-5D8851E5C553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40419-6430-FB4D-A854-10F1F33E50A1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9FB6C-8889-3F4E-A2AC-AF9633A620B1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D60AC11-CB47-DF41-8A10-B500DCD3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518" y="3130672"/>
            <a:ext cx="3455936" cy="5820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BDFD5E-20B9-DC46-B98F-11C9385547DD}"/>
              </a:ext>
            </a:extLst>
          </p:cNvPr>
          <p:cNvSpPr/>
          <p:nvPr/>
        </p:nvSpPr>
        <p:spPr>
          <a:xfrm>
            <a:off x="1558232" y="2928938"/>
            <a:ext cx="8662092" cy="783786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640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of Main Theorem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0A7C4B-2497-694F-BA8C-141D7772F5E4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DF8294-844E-0444-816B-5D8851E5C553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40419-6430-FB4D-A854-10F1F33E50A1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9FB6C-8889-3F4E-A2AC-AF9633A620B1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375CCA7-D3B5-E04F-AEFF-F393493A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55" y="3165519"/>
            <a:ext cx="3235779" cy="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091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 Region “Goodness”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0A7C4B-2497-694F-BA8C-141D7772F5E4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DF8294-844E-0444-816B-5D8851E5C553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40419-6430-FB4D-A854-10F1F33E50A1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</a:t>
            </a:r>
            <a:r>
              <a:rPr lang="en-US" dirty="0">
                <a:solidFill>
                  <a:schemeClr val="accent2"/>
                </a:solidFill>
              </a:rPr>
              <a:t>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9FB6C-8889-3F4E-A2AC-AF9633A620B1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CE0E304-58CE-4F4C-A072-67C6AD2F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55" y="3165519"/>
            <a:ext cx="3235779" cy="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002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 Region “Goodness”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0A7C4B-2497-694F-BA8C-141D7772F5E4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DF8294-844E-0444-816B-5D8851E5C553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40419-6430-FB4D-A854-10F1F33E50A1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</a:t>
            </a:r>
            <a:r>
              <a:rPr lang="en-US" dirty="0">
                <a:solidFill>
                  <a:schemeClr val="accent2"/>
                </a:solidFill>
              </a:rPr>
              <a:t>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9FB6C-8889-3F4E-A2AC-AF9633A620B1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309F1-3279-4844-ACC4-511644A59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4196973"/>
            <a:ext cx="13167360" cy="40326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During MCTS, evaluate node quality by max value, not mean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7EF2F43-81EE-C04A-B8FB-A393823D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55" y="3165519"/>
            <a:ext cx="3235779" cy="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80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 Latent Partitions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0A7C4B-2497-694F-BA8C-141D7772F5E4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DF8294-844E-0444-816B-5D8851E5C553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40419-6430-FB4D-A854-10F1F33E50A1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9FB6C-8889-3F4E-A2AC-AF9633A620B1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CF35F-473D-9945-80E1-D74A781900F1}"/>
              </a:ext>
            </a:extLst>
          </p:cNvPr>
          <p:cNvSpPr/>
          <p:nvPr/>
        </p:nvSpPr>
        <p:spPr>
          <a:xfrm>
            <a:off x="7008899" y="3144035"/>
            <a:ext cx="1041087" cy="388584"/>
          </a:xfrm>
          <a:prstGeom prst="rect">
            <a:avLst/>
          </a:prstGeom>
          <a:noFill/>
          <a:ln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A9D7B2E-7ACC-C541-82B8-A1E239E1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55" y="3165519"/>
            <a:ext cx="3235779" cy="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0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0EF6-9A2E-754A-9604-5292EACD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</a:t>
            </a:r>
          </a:p>
        </p:txBody>
      </p:sp>
    </p:spTree>
    <p:extLst>
      <p:ext uri="{BB962C8B-B14F-4D97-AF65-F5344CB8AC3E}">
        <p14:creationId xmlns:p14="http://schemas.microsoft.com/office/powerpoint/2010/main" val="31465729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 Latent Partitions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0A7C4B-2497-694F-BA8C-141D7772F5E4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DF8294-844E-0444-816B-5D8851E5C553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40419-6430-FB4D-A854-10F1F33E50A1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9FB6C-8889-3F4E-A2AC-AF9633A620B1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65109B-AE04-8B48-98B9-8F82C6429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4196973"/>
            <a:ext cx="13167360" cy="40326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Lower-dimensional latent space can be more sample-efficient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53CC39-116F-C942-82FC-FF2819163C38}"/>
              </a:ext>
            </a:extLst>
          </p:cNvPr>
          <p:cNvSpPr/>
          <p:nvPr/>
        </p:nvSpPr>
        <p:spPr>
          <a:xfrm>
            <a:off x="7008899" y="3144035"/>
            <a:ext cx="1041087" cy="388584"/>
          </a:xfrm>
          <a:prstGeom prst="rect">
            <a:avLst/>
          </a:prstGeom>
          <a:noFill/>
          <a:ln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A5EA750-CE26-3F45-91FA-0451391B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55" y="3165519"/>
            <a:ext cx="3235779" cy="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9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 Learned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B304C-4475-6E4C-B93D-D03E944F7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4196973"/>
            <a:ext cx="13167360" cy="4032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get sufficiently concentrated values?</a:t>
            </a:r>
          </a:p>
          <a:p>
            <a:pPr marL="0" indent="0">
              <a:buNone/>
            </a:pPr>
            <a:r>
              <a:rPr lang="en-US" dirty="0"/>
              <a:t>	Need to </a:t>
            </a:r>
            <a:r>
              <a:rPr lang="en-US" i="1" dirty="0"/>
              <a:t>learn</a:t>
            </a:r>
            <a:r>
              <a:rPr lang="en-US" dirty="0"/>
              <a:t> partitions based on function values, rather than 	partitioning randomly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4D039B7-753E-0948-B795-7F76294BA302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464B50-C985-944B-9380-410C61094796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EADAE2-FDC7-E94D-8B90-45E47D568644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</a:t>
            </a:r>
            <a:r>
              <a:rPr lang="en-US" dirty="0">
                <a:solidFill>
                  <a:schemeClr val="accent2"/>
                </a:solidFill>
              </a:rPr>
              <a:t>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E2285-8CF4-624F-9661-D96710463341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BFE48-B99A-F349-BBD8-EF55D72A368F}"/>
              </a:ext>
            </a:extLst>
          </p:cNvPr>
          <p:cNvSpPr/>
          <p:nvPr/>
        </p:nvSpPr>
        <p:spPr>
          <a:xfrm>
            <a:off x="542925" y="4696982"/>
            <a:ext cx="13687425" cy="2675368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91E9D32-49C2-764D-B6C2-C93282B2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55" y="3165519"/>
            <a:ext cx="3235779" cy="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41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 Learned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B304C-4475-6E4C-B93D-D03E944F7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4196973"/>
            <a:ext cx="13167360" cy="4032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get sufficiently concentrated values?</a:t>
            </a:r>
          </a:p>
          <a:p>
            <a:pPr marL="0" indent="0">
              <a:buNone/>
            </a:pPr>
            <a:r>
              <a:rPr lang="en-US" dirty="0"/>
              <a:t>	Need to </a:t>
            </a:r>
            <a:r>
              <a:rPr lang="en-US" i="1" dirty="0"/>
              <a:t>learn</a:t>
            </a:r>
            <a:r>
              <a:rPr lang="en-US" dirty="0"/>
              <a:t> partitions based on function values, rather than 	partitioning randomly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4D039B7-753E-0948-B795-7F76294BA302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464B50-C985-944B-9380-410C61094796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EADAE2-FDC7-E94D-8B90-45E47D568644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</a:t>
            </a:r>
            <a:r>
              <a:rPr lang="en-US" dirty="0">
                <a:solidFill>
                  <a:schemeClr val="accent2"/>
                </a:solidFill>
              </a:rPr>
              <a:t>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E2285-8CF4-624F-9661-D96710463341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3068D-925F-9440-B639-B977EE1E9C27}"/>
              </a:ext>
            </a:extLst>
          </p:cNvPr>
          <p:cNvSpPr/>
          <p:nvPr/>
        </p:nvSpPr>
        <p:spPr>
          <a:xfrm>
            <a:off x="542925" y="5678110"/>
            <a:ext cx="13687425" cy="169424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8EE3E94-02F1-0841-9F36-514560A9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55" y="3165519"/>
            <a:ext cx="3235779" cy="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483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 Learned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B304C-4475-6E4C-B93D-D03E944F7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4196973"/>
            <a:ext cx="13167360" cy="4032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get sufficiently concentrated values?</a:t>
            </a:r>
          </a:p>
          <a:p>
            <a:pPr marL="0" indent="0">
              <a:buNone/>
            </a:pPr>
            <a:r>
              <a:rPr lang="en-US" dirty="0"/>
              <a:t>	Need to </a:t>
            </a:r>
            <a:r>
              <a:rPr lang="en-US" i="1" dirty="0"/>
              <a:t>learn</a:t>
            </a:r>
            <a:r>
              <a:rPr lang="en-US" dirty="0"/>
              <a:t> partitions based on function values, rather than 	partitioning randomly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4D039B7-753E-0948-B795-7F76294BA302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464B50-C985-944B-9380-410C61094796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EADAE2-FDC7-E94D-8B90-45E47D568644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</a:t>
            </a:r>
            <a:r>
              <a:rPr lang="en-US" dirty="0">
                <a:solidFill>
                  <a:schemeClr val="accent2"/>
                </a:solidFill>
              </a:rPr>
              <a:t>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E2285-8CF4-624F-9661-D96710463341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CC6613-0750-8940-9A6D-7DE25150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55" y="3165519"/>
            <a:ext cx="3235779" cy="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117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 Recursive Partitioning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88082-265B-2944-A2DA-4D6C25B45A2E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7E3F20-A5BA-D943-932C-4DC080A21299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8F97EA-AB82-1549-9A31-8B047FB3CA5F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</a:t>
            </a:r>
            <a:r>
              <a:rPr lang="en-US" dirty="0">
                <a:solidFill>
                  <a:schemeClr val="accent2"/>
                </a:solidFill>
              </a:rPr>
              <a:t>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EB153-D1CC-7C4D-832B-A6AD9A7CF5FD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366AB-AE51-B14E-A55E-A206C7202D34}"/>
              </a:ext>
            </a:extLst>
          </p:cNvPr>
          <p:cNvSpPr txBox="1"/>
          <p:nvPr/>
        </p:nvSpPr>
        <p:spPr>
          <a:xfrm>
            <a:off x="6858000" y="3657600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176F3E-E40A-1B45-B516-C31A44F3170F}"/>
              </a:ext>
            </a:extLst>
          </p:cNvPr>
          <p:cNvSpPr/>
          <p:nvPr/>
        </p:nvSpPr>
        <p:spPr>
          <a:xfrm>
            <a:off x="542925" y="5678110"/>
            <a:ext cx="13687425" cy="169424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63EA2FA-4D6B-CC49-B1B2-ED523479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55" y="3165519"/>
            <a:ext cx="3235779" cy="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2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 Recursive Partitioning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88082-265B-2944-A2DA-4D6C25B45A2E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7E3F20-A5BA-D943-932C-4DC080A21299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8F97EA-AB82-1549-9A31-8B047FB3CA5F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</a:t>
            </a:r>
            <a:r>
              <a:rPr lang="en-US" dirty="0">
                <a:solidFill>
                  <a:schemeClr val="accent2"/>
                </a:solidFill>
              </a:rPr>
              <a:t>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EB153-D1CC-7C4D-832B-A6AD9A7CF5FD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07B05E-A1DA-214A-AF4E-185A2DFE7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4196973"/>
            <a:ext cx="13167360" cy="4032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Definition of “sufficiently” scales with      …</a:t>
            </a:r>
          </a:p>
          <a:p>
            <a:pPr marL="0" indent="0">
              <a:buNone/>
            </a:pPr>
            <a:r>
              <a:rPr lang="en-US" dirty="0"/>
              <a:t>Solution: Don’t keep the regions fixed! Need to keep partitioning 	more over time, for more “concentrated” values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903CA2A-EB84-CB46-AFE2-4935EAEAD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87" t="1" r="81075" b="-7043"/>
          <a:stretch/>
        </p:blipFill>
        <p:spPr>
          <a:xfrm>
            <a:off x="10293220" y="4619338"/>
            <a:ext cx="451633" cy="11096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3366AB-AE51-B14E-A55E-A206C7202D34}"/>
              </a:ext>
            </a:extLst>
          </p:cNvPr>
          <p:cNvSpPr txBox="1"/>
          <p:nvPr/>
        </p:nvSpPr>
        <p:spPr>
          <a:xfrm>
            <a:off x="6858000" y="3657600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176F3E-E40A-1B45-B516-C31A44F3170F}"/>
              </a:ext>
            </a:extLst>
          </p:cNvPr>
          <p:cNvSpPr/>
          <p:nvPr/>
        </p:nvSpPr>
        <p:spPr>
          <a:xfrm>
            <a:off x="542925" y="5678110"/>
            <a:ext cx="13687425" cy="169424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88E61A41-F106-7642-9B32-F39B9104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555" y="3165519"/>
            <a:ext cx="3235779" cy="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612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B452-CB2A-AD49-9403-A9374F7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 Recursive Partitioning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88082-265B-2944-A2DA-4D6C25B45A2E}"/>
              </a:ext>
            </a:extLst>
          </p:cNvPr>
          <p:cNvSpPr/>
          <p:nvPr/>
        </p:nvSpPr>
        <p:spPr>
          <a:xfrm>
            <a:off x="1543947" y="1387128"/>
            <a:ext cx="11542505" cy="214549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7E3F20-A5BA-D943-932C-4DC080A21299}"/>
              </a:ext>
            </a:extLst>
          </p:cNvPr>
          <p:cNvSpPr/>
          <p:nvPr/>
        </p:nvSpPr>
        <p:spPr>
          <a:xfrm>
            <a:off x="1543946" y="2051482"/>
            <a:ext cx="11542505" cy="214549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8F97EA-AB82-1549-9A31-8B047FB3CA5F}"/>
              </a:ext>
            </a:extLst>
          </p:cNvPr>
          <p:cNvSpPr/>
          <p:nvPr/>
        </p:nvSpPr>
        <p:spPr>
          <a:xfrm>
            <a:off x="1558233" y="1860981"/>
            <a:ext cx="11512296" cy="1851743"/>
          </a:xfrm>
          <a:prstGeom prst="rect">
            <a:avLst/>
          </a:prstGeom>
          <a:solidFill>
            <a:schemeClr val="tx2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If: </a:t>
            </a:r>
            <a:endParaRPr lang="en-US" b="1" dirty="0">
              <a:sym typeface="Wingdings" pitchFamily="2" charset="2"/>
            </a:endParaRPr>
          </a:p>
          <a:p>
            <a:pPr marL="1005840" lvl="1" indent="-457200">
              <a:buAutoNum type="arabicParenBoth"/>
            </a:pPr>
            <a:r>
              <a:rPr lang="en-US" dirty="0"/>
              <a:t>Values within each region </a:t>
            </a:r>
            <a:r>
              <a:rPr lang="en-US" dirty="0">
                <a:solidFill>
                  <a:schemeClr val="accent2"/>
                </a:solidFill>
              </a:rPr>
              <a:t>“sufficiently concentrated” </a:t>
            </a:r>
          </a:p>
          <a:p>
            <a:pPr marL="1005840" lvl="1" indent="-457200">
              <a:buAutoNum type="arabicParenBoth"/>
            </a:pPr>
            <a:r>
              <a:rPr lang="en-US" dirty="0"/>
              <a:t>Select regions according to UCB based on max value in region</a:t>
            </a:r>
          </a:p>
          <a:p>
            <a:r>
              <a:rPr lang="en-US" b="1" dirty="0"/>
              <a:t>Then:</a:t>
            </a:r>
          </a:p>
          <a:p>
            <a:r>
              <a:rPr lang="en-US" dirty="0"/>
              <a:t>	Total regret is sublinear: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EB153-D1CC-7C4D-832B-A6AD9A7CF5FD}"/>
              </a:ext>
            </a:extLst>
          </p:cNvPr>
          <p:cNvSpPr txBox="1"/>
          <p:nvPr/>
        </p:nvSpPr>
        <p:spPr>
          <a:xfrm>
            <a:off x="5730927" y="1446645"/>
            <a:ext cx="3168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Theorem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07B05E-A1DA-214A-AF4E-185A2DFE7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4196973"/>
            <a:ext cx="13167360" cy="4032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Definition of “sufficiently” scales with      …</a:t>
            </a:r>
          </a:p>
          <a:p>
            <a:pPr marL="0" indent="0">
              <a:buNone/>
            </a:pPr>
            <a:r>
              <a:rPr lang="en-US" dirty="0"/>
              <a:t>Solution: Don’t keep the regions fixed! Need to keep partitioning 	more over time, for more “concentrated” values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903CA2A-EB84-CB46-AFE2-4935EAEAD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87" t="1" r="81075" b="-7043"/>
          <a:stretch/>
        </p:blipFill>
        <p:spPr>
          <a:xfrm>
            <a:off x="10293220" y="4619338"/>
            <a:ext cx="451633" cy="11096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3366AB-AE51-B14E-A55E-A206C7202D34}"/>
              </a:ext>
            </a:extLst>
          </p:cNvPr>
          <p:cNvSpPr txBox="1"/>
          <p:nvPr/>
        </p:nvSpPr>
        <p:spPr>
          <a:xfrm>
            <a:off x="6858000" y="3657600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93DCF963-1565-AB47-9A37-849887F8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555" y="3165519"/>
            <a:ext cx="3235779" cy="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3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F9B5-1520-3241-9545-49833A58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Google Shape;119;p26">
            <a:extLst>
              <a:ext uri="{FF2B5EF4-FFF2-40B4-BE49-F238E27FC236}">
                <a16:creationId xmlns:a16="http://schemas.microsoft.com/office/drawing/2014/main" id="{2D0E5460-7FC0-1244-8D6F-0ADF8260F0D6}"/>
              </a:ext>
            </a:extLst>
          </p:cNvPr>
          <p:cNvSpPr txBox="1">
            <a:spLocks/>
          </p:cNvSpPr>
          <p:nvPr/>
        </p:nvSpPr>
        <p:spPr>
          <a:xfrm>
            <a:off x="1411088" y="1884481"/>
            <a:ext cx="11939152" cy="57402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 Unicode MS" panose="020B0604020202020204" pitchFamily="34" charset="-128"/>
              <a:buChar char="‣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Background: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Path Planning</a:t>
            </a:r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endParaRPr lang="en-US" sz="3200" b="1" dirty="0"/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/>
          </a:p>
          <a:p>
            <a:pPr marL="95250" indent="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Method: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Latent Space Partitions for Path Planning</a:t>
            </a: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361950">
              <a:spcBef>
                <a:spcPts val="0"/>
              </a:spcBef>
              <a:buClr>
                <a:srgbClr val="DDDDDD"/>
              </a:buClr>
              <a:buSzPts val="2100"/>
              <a:buFont typeface="Arial Unicode MS" panose="020B0604020202020204" pitchFamily="34" charset="-128"/>
              <a:buChar char="●"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95250" indent="0">
              <a:buClr>
                <a:srgbClr val="DDDDDD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Theory: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Why Space Partitioning?</a:t>
            </a: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Arial Unicode MS" panose="020B0604020202020204" pitchFamily="34" charset="-128"/>
              <a:buNone/>
            </a:pP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marL="95250" indent="0">
              <a:spcBef>
                <a:spcPts val="0"/>
              </a:spcBef>
              <a:buClr>
                <a:srgbClr val="D9D9D9"/>
              </a:buClr>
              <a:buSzPts val="2100"/>
              <a:buFont typeface="Arial Unicode MS" panose="020B0604020202020204" pitchFamily="34" charset="-128"/>
              <a:buNone/>
            </a:pPr>
            <a:r>
              <a:rPr lang="en-US" sz="3200" b="1" dirty="0"/>
              <a:t>Practice: </a:t>
            </a:r>
            <a:r>
              <a:rPr lang="en-US" sz="3200" dirty="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0263163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2D Navigation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6AC00A0-E4EC-804B-884D-1C3E94FE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7" y="2205353"/>
            <a:ext cx="13166725" cy="35364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E13E4A-AF19-7749-93C5-27265CF5DABA}"/>
              </a:ext>
            </a:extLst>
          </p:cNvPr>
          <p:cNvSpPr/>
          <p:nvPr/>
        </p:nvSpPr>
        <p:spPr>
          <a:xfrm>
            <a:off x="1914525" y="6024247"/>
            <a:ext cx="11544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MazeS3: </a:t>
            </a:r>
            <a:r>
              <a:rPr lang="en-US" sz="2000" dirty="0"/>
              <a:t>Running example, navigating a maze. </a:t>
            </a:r>
          </a:p>
          <a:p>
            <a:r>
              <a:rPr lang="en-US" sz="2000" b="1" dirty="0" err="1"/>
              <a:t>FourRooms</a:t>
            </a:r>
            <a:r>
              <a:rPr lang="en-US" sz="2000" dirty="0"/>
              <a:t>: Four rooms in a square connected by doors; navigate to goal in diagonally opposite room. </a:t>
            </a:r>
          </a:p>
          <a:p>
            <a:r>
              <a:rPr lang="en-US" sz="2000" b="1" dirty="0" err="1"/>
              <a:t>SelectObj</a:t>
            </a:r>
            <a:r>
              <a:rPr lang="en-US" sz="2000" dirty="0"/>
              <a:t>: Two possible goals; farther goal has higher reward. Success defined as reaching far goal. </a:t>
            </a:r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CBA34A-75B3-4D41-AB75-7D72713C0B7B}"/>
              </a:ext>
            </a:extLst>
          </p:cNvPr>
          <p:cNvSpPr/>
          <p:nvPr/>
        </p:nvSpPr>
        <p:spPr>
          <a:xfrm>
            <a:off x="542925" y="2205353"/>
            <a:ext cx="13687425" cy="5166997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37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2D Navigation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6AC00A0-E4EC-804B-884D-1C3E94FE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837" y="2205353"/>
            <a:ext cx="13166725" cy="35364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E13E4A-AF19-7749-93C5-27265CF5DABA}"/>
              </a:ext>
            </a:extLst>
          </p:cNvPr>
          <p:cNvSpPr/>
          <p:nvPr/>
        </p:nvSpPr>
        <p:spPr>
          <a:xfrm>
            <a:off x="1914525" y="6024247"/>
            <a:ext cx="11544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MazeS3: </a:t>
            </a:r>
            <a:r>
              <a:rPr lang="en-US" sz="2000" dirty="0"/>
              <a:t>Running example, navigating a maze.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DF503-EC1D-4347-8625-6416735CDFC6}"/>
              </a:ext>
            </a:extLst>
          </p:cNvPr>
          <p:cNvSpPr/>
          <p:nvPr/>
        </p:nvSpPr>
        <p:spPr>
          <a:xfrm>
            <a:off x="1059263" y="2694214"/>
            <a:ext cx="342900" cy="176348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2D58B-23A6-9D46-9A85-7BC4257B60BE}"/>
              </a:ext>
            </a:extLst>
          </p:cNvPr>
          <p:cNvSpPr/>
          <p:nvPr/>
        </p:nvSpPr>
        <p:spPr>
          <a:xfrm>
            <a:off x="1743074" y="4895461"/>
            <a:ext cx="2644287" cy="25650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9BCCD-02A9-7745-BDA5-32597425FAED}"/>
              </a:ext>
            </a:extLst>
          </p:cNvPr>
          <p:cNvSpPr/>
          <p:nvPr/>
        </p:nvSpPr>
        <p:spPr>
          <a:xfrm>
            <a:off x="6364531" y="4895461"/>
            <a:ext cx="2644287" cy="46752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CF1AE2-2BA7-7D4A-BB29-173B44B53FAF}"/>
              </a:ext>
            </a:extLst>
          </p:cNvPr>
          <p:cNvSpPr/>
          <p:nvPr/>
        </p:nvSpPr>
        <p:spPr>
          <a:xfrm>
            <a:off x="5171708" y="2843683"/>
            <a:ext cx="683969" cy="176348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F452C7-5D04-1E49-A36C-4AA95F3EA16D}"/>
              </a:ext>
            </a:extLst>
          </p:cNvPr>
          <p:cNvSpPr/>
          <p:nvPr/>
        </p:nvSpPr>
        <p:spPr>
          <a:xfrm>
            <a:off x="9535135" y="2694214"/>
            <a:ext cx="683969" cy="176348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7065C3-675C-9D4C-9418-4200E4A9A9CA}"/>
              </a:ext>
            </a:extLst>
          </p:cNvPr>
          <p:cNvSpPr/>
          <p:nvPr/>
        </p:nvSpPr>
        <p:spPr>
          <a:xfrm>
            <a:off x="10762457" y="4897209"/>
            <a:ext cx="2644287" cy="46752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459BCF-C003-6247-AB3E-C6C49CC64D64}"/>
              </a:ext>
            </a:extLst>
          </p:cNvPr>
          <p:cNvSpPr/>
          <p:nvPr/>
        </p:nvSpPr>
        <p:spPr>
          <a:xfrm>
            <a:off x="1743074" y="5362982"/>
            <a:ext cx="11151516" cy="46752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0A27C-3B8C-9947-B0C8-233B6B052032}"/>
              </a:ext>
            </a:extLst>
          </p:cNvPr>
          <p:cNvSpPr txBox="1"/>
          <p:nvPr/>
        </p:nvSpPr>
        <p:spPr>
          <a:xfrm>
            <a:off x="2650211" y="1992987"/>
            <a:ext cx="108042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MazeS3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38989-F6E4-A748-AD6F-BEFA5AD754A6}"/>
              </a:ext>
            </a:extLst>
          </p:cNvPr>
          <p:cNvSpPr txBox="1"/>
          <p:nvPr/>
        </p:nvSpPr>
        <p:spPr>
          <a:xfrm>
            <a:off x="6942047" y="2002191"/>
            <a:ext cx="148925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FourRooms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A4118-331D-5245-BD10-156D6D83911C}"/>
              </a:ext>
            </a:extLst>
          </p:cNvPr>
          <p:cNvSpPr txBox="1"/>
          <p:nvPr/>
        </p:nvSpPr>
        <p:spPr>
          <a:xfrm>
            <a:off x="11393483" y="1992987"/>
            <a:ext cx="128112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SelectObj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310067-6A36-524D-BE76-77E974B014BE}"/>
              </a:ext>
            </a:extLst>
          </p:cNvPr>
          <p:cNvSpPr/>
          <p:nvPr/>
        </p:nvSpPr>
        <p:spPr>
          <a:xfrm>
            <a:off x="5398598" y="1854649"/>
            <a:ext cx="8590051" cy="3720699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7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0EF6-9A2E-754A-9604-5292EACD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</a:t>
            </a:r>
          </a:p>
        </p:txBody>
      </p:sp>
      <p:sp>
        <p:nvSpPr>
          <p:cNvPr id="6" name="Google Shape;138;p27">
            <a:extLst>
              <a:ext uri="{FF2B5EF4-FFF2-40B4-BE49-F238E27FC236}">
                <a16:creationId xmlns:a16="http://schemas.microsoft.com/office/drawing/2014/main" id="{045788CD-8D4C-C144-9DDE-D54ABFB64CEC}"/>
              </a:ext>
            </a:extLst>
          </p:cNvPr>
          <p:cNvSpPr txBox="1"/>
          <p:nvPr/>
        </p:nvSpPr>
        <p:spPr>
          <a:xfrm>
            <a:off x="1448973" y="1871075"/>
            <a:ext cx="1173245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Goal: find the best path (e.g., state-action sequences							    in 	space      )	:		  </a:t>
            </a:r>
            <a:r>
              <a:rPr lang="en-US" b="1" dirty="0">
                <a:solidFill>
                  <a:schemeClr val="dk1"/>
                </a:solidFill>
              </a:rPr>
              <a:t>			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0765E1-9D0D-494C-B38D-18FFE07D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511" y="1928149"/>
            <a:ext cx="34925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B86A2A-BEC8-E543-8169-AC141A4E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2568032"/>
            <a:ext cx="3543300" cy="4191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92E0192-8090-EF47-B3BE-E4C39DC86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6624" y="1966249"/>
            <a:ext cx="330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20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2D Navigation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6AC00A0-E4EC-804B-884D-1C3E94FE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7" y="2205353"/>
            <a:ext cx="13166725" cy="35364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E13E4A-AF19-7749-93C5-27265CF5DABA}"/>
              </a:ext>
            </a:extLst>
          </p:cNvPr>
          <p:cNvSpPr/>
          <p:nvPr/>
        </p:nvSpPr>
        <p:spPr>
          <a:xfrm>
            <a:off x="1914525" y="6024247"/>
            <a:ext cx="11544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MazeS3: </a:t>
            </a:r>
            <a:r>
              <a:rPr lang="en-US" sz="2000" dirty="0"/>
              <a:t>Running example, navigating a maze. </a:t>
            </a:r>
          </a:p>
          <a:p>
            <a:r>
              <a:rPr lang="en-US" sz="2000" b="1" dirty="0" err="1"/>
              <a:t>FourRooms</a:t>
            </a:r>
            <a:r>
              <a:rPr lang="en-US" sz="2000" dirty="0"/>
              <a:t>: Four rooms in a square connected by doors; navigate to goal in diagonally opposite room.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DF503-EC1D-4347-8625-6416735CDFC6}"/>
              </a:ext>
            </a:extLst>
          </p:cNvPr>
          <p:cNvSpPr/>
          <p:nvPr/>
        </p:nvSpPr>
        <p:spPr>
          <a:xfrm>
            <a:off x="1059263" y="2694214"/>
            <a:ext cx="342900" cy="176348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2D58B-23A6-9D46-9A85-7BC4257B60BE}"/>
              </a:ext>
            </a:extLst>
          </p:cNvPr>
          <p:cNvSpPr/>
          <p:nvPr/>
        </p:nvSpPr>
        <p:spPr>
          <a:xfrm>
            <a:off x="1743074" y="4895461"/>
            <a:ext cx="2644287" cy="25650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9BCCD-02A9-7745-BDA5-32597425FAED}"/>
              </a:ext>
            </a:extLst>
          </p:cNvPr>
          <p:cNvSpPr/>
          <p:nvPr/>
        </p:nvSpPr>
        <p:spPr>
          <a:xfrm>
            <a:off x="6364531" y="4895461"/>
            <a:ext cx="2644287" cy="46752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CF1AE2-2BA7-7D4A-BB29-173B44B53FAF}"/>
              </a:ext>
            </a:extLst>
          </p:cNvPr>
          <p:cNvSpPr/>
          <p:nvPr/>
        </p:nvSpPr>
        <p:spPr>
          <a:xfrm>
            <a:off x="5171708" y="2843683"/>
            <a:ext cx="683969" cy="176348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F452C7-5D04-1E49-A36C-4AA95F3EA16D}"/>
              </a:ext>
            </a:extLst>
          </p:cNvPr>
          <p:cNvSpPr/>
          <p:nvPr/>
        </p:nvSpPr>
        <p:spPr>
          <a:xfrm>
            <a:off x="9535135" y="2694214"/>
            <a:ext cx="683969" cy="176348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7065C3-675C-9D4C-9418-4200E4A9A9CA}"/>
              </a:ext>
            </a:extLst>
          </p:cNvPr>
          <p:cNvSpPr/>
          <p:nvPr/>
        </p:nvSpPr>
        <p:spPr>
          <a:xfrm>
            <a:off x="9763932" y="1854649"/>
            <a:ext cx="4224717" cy="3720699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459BCF-C003-6247-AB3E-C6C49CC64D64}"/>
              </a:ext>
            </a:extLst>
          </p:cNvPr>
          <p:cNvSpPr/>
          <p:nvPr/>
        </p:nvSpPr>
        <p:spPr>
          <a:xfrm>
            <a:off x="1743074" y="5362982"/>
            <a:ext cx="11151516" cy="46752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0A27C-3B8C-9947-B0C8-233B6B052032}"/>
              </a:ext>
            </a:extLst>
          </p:cNvPr>
          <p:cNvSpPr txBox="1"/>
          <p:nvPr/>
        </p:nvSpPr>
        <p:spPr>
          <a:xfrm>
            <a:off x="2650211" y="1992987"/>
            <a:ext cx="108042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MazeS3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38989-F6E4-A748-AD6F-BEFA5AD754A6}"/>
              </a:ext>
            </a:extLst>
          </p:cNvPr>
          <p:cNvSpPr txBox="1"/>
          <p:nvPr/>
        </p:nvSpPr>
        <p:spPr>
          <a:xfrm>
            <a:off x="6942047" y="2002191"/>
            <a:ext cx="148925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FourRooms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78522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2D Navigation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6AC00A0-E4EC-804B-884D-1C3E94FE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7" y="2205353"/>
            <a:ext cx="13166725" cy="35364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E13E4A-AF19-7749-93C5-27265CF5DABA}"/>
              </a:ext>
            </a:extLst>
          </p:cNvPr>
          <p:cNvSpPr/>
          <p:nvPr/>
        </p:nvSpPr>
        <p:spPr>
          <a:xfrm>
            <a:off x="1914525" y="6024247"/>
            <a:ext cx="11544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MazeS3: </a:t>
            </a:r>
            <a:r>
              <a:rPr lang="en-US" sz="2000" dirty="0"/>
              <a:t>Running example, navigating a maze. </a:t>
            </a:r>
          </a:p>
          <a:p>
            <a:r>
              <a:rPr lang="en-US" sz="2000" b="1" dirty="0" err="1"/>
              <a:t>FourRooms</a:t>
            </a:r>
            <a:r>
              <a:rPr lang="en-US" sz="2000" dirty="0"/>
              <a:t>: Four rooms in a square connected by doors; navigate to goal in diagonally opposite room. </a:t>
            </a:r>
          </a:p>
          <a:p>
            <a:r>
              <a:rPr lang="en-US" sz="2000" b="1" dirty="0" err="1"/>
              <a:t>SelectObj</a:t>
            </a:r>
            <a:r>
              <a:rPr lang="en-US" sz="2000" dirty="0"/>
              <a:t>: Two possible goals; farther goal has higher reward. Success defined as reaching far goal. 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DF503-EC1D-4347-8625-6416735CDFC6}"/>
              </a:ext>
            </a:extLst>
          </p:cNvPr>
          <p:cNvSpPr/>
          <p:nvPr/>
        </p:nvSpPr>
        <p:spPr>
          <a:xfrm>
            <a:off x="1059263" y="2694214"/>
            <a:ext cx="342900" cy="176348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2D58B-23A6-9D46-9A85-7BC4257B60BE}"/>
              </a:ext>
            </a:extLst>
          </p:cNvPr>
          <p:cNvSpPr/>
          <p:nvPr/>
        </p:nvSpPr>
        <p:spPr>
          <a:xfrm>
            <a:off x="1743074" y="4895461"/>
            <a:ext cx="2644287" cy="25650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9BCCD-02A9-7745-BDA5-32597425FAED}"/>
              </a:ext>
            </a:extLst>
          </p:cNvPr>
          <p:cNvSpPr/>
          <p:nvPr/>
        </p:nvSpPr>
        <p:spPr>
          <a:xfrm>
            <a:off x="6364531" y="4895461"/>
            <a:ext cx="2644287" cy="46752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CF1AE2-2BA7-7D4A-BB29-173B44B53FAF}"/>
              </a:ext>
            </a:extLst>
          </p:cNvPr>
          <p:cNvSpPr/>
          <p:nvPr/>
        </p:nvSpPr>
        <p:spPr>
          <a:xfrm>
            <a:off x="5171708" y="2843683"/>
            <a:ext cx="683969" cy="176348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F452C7-5D04-1E49-A36C-4AA95F3EA16D}"/>
              </a:ext>
            </a:extLst>
          </p:cNvPr>
          <p:cNvSpPr/>
          <p:nvPr/>
        </p:nvSpPr>
        <p:spPr>
          <a:xfrm>
            <a:off x="9535135" y="2694214"/>
            <a:ext cx="683969" cy="176348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7065C3-675C-9D4C-9418-4200E4A9A9CA}"/>
              </a:ext>
            </a:extLst>
          </p:cNvPr>
          <p:cNvSpPr/>
          <p:nvPr/>
        </p:nvSpPr>
        <p:spPr>
          <a:xfrm>
            <a:off x="10762457" y="4897209"/>
            <a:ext cx="2644287" cy="46752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459BCF-C003-6247-AB3E-C6C49CC64D64}"/>
              </a:ext>
            </a:extLst>
          </p:cNvPr>
          <p:cNvSpPr/>
          <p:nvPr/>
        </p:nvSpPr>
        <p:spPr>
          <a:xfrm>
            <a:off x="1743074" y="5362982"/>
            <a:ext cx="11151516" cy="46752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0A27C-3B8C-9947-B0C8-233B6B052032}"/>
              </a:ext>
            </a:extLst>
          </p:cNvPr>
          <p:cNvSpPr txBox="1"/>
          <p:nvPr/>
        </p:nvSpPr>
        <p:spPr>
          <a:xfrm>
            <a:off x="2650211" y="1992987"/>
            <a:ext cx="108042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MazeS3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38989-F6E4-A748-AD6F-BEFA5AD754A6}"/>
              </a:ext>
            </a:extLst>
          </p:cNvPr>
          <p:cNvSpPr txBox="1"/>
          <p:nvPr/>
        </p:nvSpPr>
        <p:spPr>
          <a:xfrm>
            <a:off x="6942047" y="2002191"/>
            <a:ext cx="148925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FourRooms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A4118-331D-5245-BD10-156D6D83911C}"/>
              </a:ext>
            </a:extLst>
          </p:cNvPr>
          <p:cNvSpPr txBox="1"/>
          <p:nvPr/>
        </p:nvSpPr>
        <p:spPr>
          <a:xfrm>
            <a:off x="11393483" y="1992987"/>
            <a:ext cx="128112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SelectObj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1770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2D Navigation</a:t>
            </a:r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A84F67D-DE9A-B14B-A4E6-6EDBF1478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3382169"/>
            <a:ext cx="11087100" cy="39624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858AF2-EF03-9E41-A2F4-EA460EDA9C8B}"/>
              </a:ext>
            </a:extLst>
          </p:cNvPr>
          <p:cNvSpPr/>
          <p:nvPr/>
        </p:nvSpPr>
        <p:spPr>
          <a:xfrm>
            <a:off x="542925" y="2886075"/>
            <a:ext cx="13687425" cy="448627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FA6DA-FE8B-6A48-8E4D-58FDBEB840A0}"/>
              </a:ext>
            </a:extLst>
          </p:cNvPr>
          <p:cNvSpPr txBox="1"/>
          <p:nvPr/>
        </p:nvSpPr>
        <p:spPr>
          <a:xfrm>
            <a:off x="2103834" y="2123038"/>
            <a:ext cx="10422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LaP</a:t>
            </a:r>
            <a:r>
              <a:rPr lang="en-US" sz="2800" baseline="30000" dirty="0"/>
              <a:t>3</a:t>
            </a:r>
            <a:r>
              <a:rPr lang="en-US" sz="2800" dirty="0"/>
              <a:t> still works with a learned model (PETS) of environment dynamics</a:t>
            </a:r>
          </a:p>
        </p:txBody>
      </p:sp>
    </p:spTree>
    <p:extLst>
      <p:ext uri="{BB962C8B-B14F-4D97-AF65-F5344CB8AC3E}">
        <p14:creationId xmlns:p14="http://schemas.microsoft.com/office/powerpoint/2010/main" val="27368289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2D Navigation</a:t>
            </a:r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A84F67D-DE9A-B14B-A4E6-6EDBF1478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3382169"/>
            <a:ext cx="11087100" cy="3962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5064C-CBC5-544F-A699-798CA465CA1F}"/>
              </a:ext>
            </a:extLst>
          </p:cNvPr>
          <p:cNvSpPr txBox="1"/>
          <p:nvPr/>
        </p:nvSpPr>
        <p:spPr>
          <a:xfrm>
            <a:off x="2103834" y="2123038"/>
            <a:ext cx="10422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LaP</a:t>
            </a:r>
            <a:r>
              <a:rPr lang="en-US" sz="2800" baseline="30000" dirty="0"/>
              <a:t>3</a:t>
            </a:r>
            <a:r>
              <a:rPr lang="en-US" sz="2800" dirty="0"/>
              <a:t> still works with a learned model (PETS) of environment dynamics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E2244-C446-6540-A114-5483500CD72B}"/>
              </a:ext>
            </a:extLst>
          </p:cNvPr>
          <p:cNvSpPr txBox="1"/>
          <p:nvPr/>
        </p:nvSpPr>
        <p:spPr>
          <a:xfrm>
            <a:off x="5202419" y="7841744"/>
            <a:ext cx="95279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*MazeS3 task not run due to difficulties with learning a dynamics model; see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85F87-AC85-F54F-92AC-A96F3877F306}"/>
              </a:ext>
            </a:extLst>
          </p:cNvPr>
          <p:cNvSpPr txBox="1"/>
          <p:nvPr/>
        </p:nvSpPr>
        <p:spPr>
          <a:xfrm>
            <a:off x="3713165" y="3131259"/>
            <a:ext cx="148925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FourRooms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8D4F1-2202-2C4D-82A6-E764B0503FC7}"/>
              </a:ext>
            </a:extLst>
          </p:cNvPr>
          <p:cNvSpPr txBox="1"/>
          <p:nvPr/>
        </p:nvSpPr>
        <p:spPr>
          <a:xfrm>
            <a:off x="10086391" y="3131259"/>
            <a:ext cx="128112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SelectObj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01ECAE-474D-8B44-BE34-181BE2FEECC7}"/>
              </a:ext>
            </a:extLst>
          </p:cNvPr>
          <p:cNvSpPr/>
          <p:nvPr/>
        </p:nvSpPr>
        <p:spPr>
          <a:xfrm>
            <a:off x="1270861" y="6834752"/>
            <a:ext cx="13359539" cy="540813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932B75-4338-1549-98A4-64893280823E}"/>
              </a:ext>
            </a:extLst>
          </p:cNvPr>
          <p:cNvSpPr/>
          <p:nvPr/>
        </p:nvSpPr>
        <p:spPr>
          <a:xfrm>
            <a:off x="7418832" y="3824545"/>
            <a:ext cx="1353766" cy="203033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0C9F46-CD34-314F-B3D9-3F1650B74779}"/>
              </a:ext>
            </a:extLst>
          </p:cNvPr>
          <p:cNvSpPr/>
          <p:nvPr/>
        </p:nvSpPr>
        <p:spPr>
          <a:xfrm>
            <a:off x="9409508" y="6329403"/>
            <a:ext cx="2823132" cy="67917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9DDA2-293A-544C-8EAB-909A7C3D2E54}"/>
              </a:ext>
            </a:extLst>
          </p:cNvPr>
          <p:cNvSpPr/>
          <p:nvPr/>
        </p:nvSpPr>
        <p:spPr>
          <a:xfrm>
            <a:off x="2937588" y="6331371"/>
            <a:ext cx="2823132" cy="262469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6AED61-8357-854E-92D5-D689AAFA5256}"/>
              </a:ext>
            </a:extLst>
          </p:cNvPr>
          <p:cNvSpPr/>
          <p:nvPr/>
        </p:nvSpPr>
        <p:spPr>
          <a:xfrm>
            <a:off x="2103833" y="3956625"/>
            <a:ext cx="365019" cy="203033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082931-47C8-E945-82C3-6A0AF6D025E5}"/>
              </a:ext>
            </a:extLst>
          </p:cNvPr>
          <p:cNvSpPr/>
          <p:nvPr/>
        </p:nvSpPr>
        <p:spPr>
          <a:xfrm>
            <a:off x="7686675" y="2858294"/>
            <a:ext cx="6943725" cy="448627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626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2D Navigation</a:t>
            </a:r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A84F67D-DE9A-B14B-A4E6-6EDBF1478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3382169"/>
            <a:ext cx="11087100" cy="3962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5064C-CBC5-544F-A699-798CA465CA1F}"/>
              </a:ext>
            </a:extLst>
          </p:cNvPr>
          <p:cNvSpPr txBox="1"/>
          <p:nvPr/>
        </p:nvSpPr>
        <p:spPr>
          <a:xfrm>
            <a:off x="2103834" y="2123038"/>
            <a:ext cx="10422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LaP</a:t>
            </a:r>
            <a:r>
              <a:rPr lang="en-US" sz="2800" baseline="30000" dirty="0"/>
              <a:t>3</a:t>
            </a:r>
            <a:r>
              <a:rPr lang="en-US" sz="2800" dirty="0"/>
              <a:t> still works with a learned model (PETS) of environment dynamics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E2244-C446-6540-A114-5483500CD72B}"/>
              </a:ext>
            </a:extLst>
          </p:cNvPr>
          <p:cNvSpPr txBox="1"/>
          <p:nvPr/>
        </p:nvSpPr>
        <p:spPr>
          <a:xfrm>
            <a:off x="5202419" y="7841744"/>
            <a:ext cx="95279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*MazeS3 task not run due to difficulties with learning a dynamics model; see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85F87-AC85-F54F-92AC-A96F3877F306}"/>
              </a:ext>
            </a:extLst>
          </p:cNvPr>
          <p:cNvSpPr txBox="1"/>
          <p:nvPr/>
        </p:nvSpPr>
        <p:spPr>
          <a:xfrm>
            <a:off x="3713165" y="3131259"/>
            <a:ext cx="148925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FourRooms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8D4F1-2202-2C4D-82A6-E764B0503FC7}"/>
              </a:ext>
            </a:extLst>
          </p:cNvPr>
          <p:cNvSpPr txBox="1"/>
          <p:nvPr/>
        </p:nvSpPr>
        <p:spPr>
          <a:xfrm>
            <a:off x="10086391" y="3131259"/>
            <a:ext cx="128112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SelectObj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01ECAE-474D-8B44-BE34-181BE2FEECC7}"/>
              </a:ext>
            </a:extLst>
          </p:cNvPr>
          <p:cNvSpPr/>
          <p:nvPr/>
        </p:nvSpPr>
        <p:spPr>
          <a:xfrm>
            <a:off x="1270861" y="6834752"/>
            <a:ext cx="13359539" cy="540813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932B75-4338-1549-98A4-64893280823E}"/>
              </a:ext>
            </a:extLst>
          </p:cNvPr>
          <p:cNvSpPr/>
          <p:nvPr/>
        </p:nvSpPr>
        <p:spPr>
          <a:xfrm>
            <a:off x="7418832" y="3824545"/>
            <a:ext cx="1353766" cy="203033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0C9F46-CD34-314F-B3D9-3F1650B74779}"/>
              </a:ext>
            </a:extLst>
          </p:cNvPr>
          <p:cNvSpPr/>
          <p:nvPr/>
        </p:nvSpPr>
        <p:spPr>
          <a:xfrm>
            <a:off x="9409508" y="6329403"/>
            <a:ext cx="2823132" cy="67917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9DDA2-293A-544C-8EAB-909A7C3D2E54}"/>
              </a:ext>
            </a:extLst>
          </p:cNvPr>
          <p:cNvSpPr/>
          <p:nvPr/>
        </p:nvSpPr>
        <p:spPr>
          <a:xfrm>
            <a:off x="2937588" y="6331371"/>
            <a:ext cx="2823132" cy="262469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6AED61-8357-854E-92D5-D689AAFA5256}"/>
              </a:ext>
            </a:extLst>
          </p:cNvPr>
          <p:cNvSpPr/>
          <p:nvPr/>
        </p:nvSpPr>
        <p:spPr>
          <a:xfrm>
            <a:off x="2103833" y="3956625"/>
            <a:ext cx="365019" cy="2030331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965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Molecular Design</a:t>
            </a:r>
          </a:p>
        </p:txBody>
      </p:sp>
    </p:spTree>
    <p:extLst>
      <p:ext uri="{BB962C8B-B14F-4D97-AF65-F5344CB8AC3E}">
        <p14:creationId xmlns:p14="http://schemas.microsoft.com/office/powerpoint/2010/main" val="27060057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Molecular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ABE51-253F-314C-9AF2-D4298A6A7A74}"/>
              </a:ext>
            </a:extLst>
          </p:cNvPr>
          <p:cNvSpPr/>
          <p:nvPr/>
        </p:nvSpPr>
        <p:spPr>
          <a:xfrm>
            <a:off x="2375045" y="5527510"/>
            <a:ext cx="75808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QED: </a:t>
            </a:r>
            <a:r>
              <a:rPr lang="en-US" sz="2000" dirty="0"/>
              <a:t>a synthetic measure of drug-likeness (easy property) </a:t>
            </a:r>
          </a:p>
          <a:p>
            <a:r>
              <a:rPr lang="en-US" sz="2000" b="1" dirty="0"/>
              <a:t>DRD2: </a:t>
            </a:r>
            <a:r>
              <a:rPr lang="en-US" sz="2000" dirty="0"/>
              <a:t>a measure of binding affinity to a human dopamine receptor</a:t>
            </a:r>
          </a:p>
          <a:p>
            <a:r>
              <a:rPr lang="en-US" sz="2000" b="1" dirty="0"/>
              <a:t>HIV: </a:t>
            </a:r>
            <a:r>
              <a:rPr lang="en-US" sz="2000" dirty="0"/>
              <a:t>estimated inhibition probability for HIV</a:t>
            </a:r>
          </a:p>
          <a:p>
            <a:r>
              <a:rPr lang="en-US" sz="2000" b="1" dirty="0"/>
              <a:t>SARS: </a:t>
            </a:r>
            <a:r>
              <a:rPr lang="en-US" sz="2000" dirty="0"/>
              <a:t>estimated inhibition probability for SARS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ACA0DDE-B1A5-2D43-8376-84271DC2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256375"/>
            <a:ext cx="14452600" cy="295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A9D841-2EC3-9341-B80C-3C8CDC54C2D0}"/>
              </a:ext>
            </a:extLst>
          </p:cNvPr>
          <p:cNvSpPr/>
          <p:nvPr/>
        </p:nvSpPr>
        <p:spPr>
          <a:xfrm>
            <a:off x="576407" y="4831622"/>
            <a:ext cx="13822499" cy="424732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07B68-B49B-A14E-B804-DE74EDEA465F}"/>
              </a:ext>
            </a:extLst>
          </p:cNvPr>
          <p:cNvSpPr/>
          <p:nvPr/>
        </p:nvSpPr>
        <p:spPr>
          <a:xfrm>
            <a:off x="370392" y="2531424"/>
            <a:ext cx="347240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653BF-1533-2844-92C9-CE89063E2AB7}"/>
              </a:ext>
            </a:extLst>
          </p:cNvPr>
          <p:cNvSpPr/>
          <p:nvPr/>
        </p:nvSpPr>
        <p:spPr>
          <a:xfrm>
            <a:off x="1099843" y="4455802"/>
            <a:ext cx="2025321" cy="23194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848879-6E34-3B49-9F17-218A1C0EFBD1}"/>
              </a:ext>
            </a:extLst>
          </p:cNvPr>
          <p:cNvSpPr/>
          <p:nvPr/>
        </p:nvSpPr>
        <p:spPr>
          <a:xfrm>
            <a:off x="4643625" y="4456068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A5DCB-71D8-794A-B0B5-389E1F80A79A}"/>
              </a:ext>
            </a:extLst>
          </p:cNvPr>
          <p:cNvSpPr/>
          <p:nvPr/>
        </p:nvSpPr>
        <p:spPr>
          <a:xfrm>
            <a:off x="8394705" y="4455802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B5499-CB44-C449-B642-624EB7B6D26A}"/>
              </a:ext>
            </a:extLst>
          </p:cNvPr>
          <p:cNvSpPr/>
          <p:nvPr/>
        </p:nvSpPr>
        <p:spPr>
          <a:xfrm>
            <a:off x="12028672" y="4455802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A6059C-004F-D74A-8784-CB1D103FF9D2}"/>
              </a:ext>
            </a:extLst>
          </p:cNvPr>
          <p:cNvSpPr/>
          <p:nvPr/>
        </p:nvSpPr>
        <p:spPr>
          <a:xfrm>
            <a:off x="3692324" y="2594715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9C9D83-5730-D24B-B6AE-97CDF9D8B2B2}"/>
              </a:ext>
            </a:extLst>
          </p:cNvPr>
          <p:cNvSpPr/>
          <p:nvPr/>
        </p:nvSpPr>
        <p:spPr>
          <a:xfrm>
            <a:off x="7338349" y="2594715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70F0D5-C84A-DF43-B1AB-1C106AB41F06}"/>
              </a:ext>
            </a:extLst>
          </p:cNvPr>
          <p:cNvSpPr/>
          <p:nvPr/>
        </p:nvSpPr>
        <p:spPr>
          <a:xfrm>
            <a:off x="10995949" y="2577150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A1896-61DD-E74F-B0F1-B3392EEF7DDD}"/>
              </a:ext>
            </a:extLst>
          </p:cNvPr>
          <p:cNvSpPr txBox="1"/>
          <p:nvPr/>
        </p:nvSpPr>
        <p:spPr>
          <a:xfrm>
            <a:off x="1770101" y="2020856"/>
            <a:ext cx="6848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F542B-7A2E-0A40-9223-ADCAD1E46736}"/>
              </a:ext>
            </a:extLst>
          </p:cNvPr>
          <p:cNvSpPr txBox="1"/>
          <p:nvPr/>
        </p:nvSpPr>
        <p:spPr>
          <a:xfrm>
            <a:off x="5240946" y="2017509"/>
            <a:ext cx="8306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DRD2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9D73B3-FE2B-234A-8506-FE84F4E3695C}"/>
              </a:ext>
            </a:extLst>
          </p:cNvPr>
          <p:cNvSpPr txBox="1"/>
          <p:nvPr/>
        </p:nvSpPr>
        <p:spPr>
          <a:xfrm>
            <a:off x="9109046" y="2017509"/>
            <a:ext cx="5966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478FB-313B-F645-B594-7686A75EE2BD}"/>
              </a:ext>
            </a:extLst>
          </p:cNvPr>
          <p:cNvSpPr txBox="1"/>
          <p:nvPr/>
        </p:nvSpPr>
        <p:spPr>
          <a:xfrm>
            <a:off x="12658695" y="2017509"/>
            <a:ext cx="76527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85695-C9B5-1745-A05E-55EC834CB2A9}"/>
              </a:ext>
            </a:extLst>
          </p:cNvPr>
          <p:cNvSpPr/>
          <p:nvPr/>
        </p:nvSpPr>
        <p:spPr>
          <a:xfrm>
            <a:off x="3853544" y="1762682"/>
            <a:ext cx="10687956" cy="3452794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FFF449-8C84-D644-AA59-B1B8FF64558F}"/>
              </a:ext>
            </a:extLst>
          </p:cNvPr>
          <p:cNvSpPr/>
          <p:nvPr/>
        </p:nvSpPr>
        <p:spPr>
          <a:xfrm>
            <a:off x="925366" y="5904300"/>
            <a:ext cx="12747771" cy="2149810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799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Molecular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ABE51-253F-314C-9AF2-D4298A6A7A74}"/>
              </a:ext>
            </a:extLst>
          </p:cNvPr>
          <p:cNvSpPr/>
          <p:nvPr/>
        </p:nvSpPr>
        <p:spPr>
          <a:xfrm>
            <a:off x="2375045" y="5527510"/>
            <a:ext cx="75808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QED: </a:t>
            </a:r>
            <a:r>
              <a:rPr lang="en-US" sz="2000" dirty="0"/>
              <a:t>a synthetic measure of drug-likeness (easy property) </a:t>
            </a:r>
          </a:p>
          <a:p>
            <a:r>
              <a:rPr lang="en-US" sz="2000" b="1" dirty="0"/>
              <a:t>DRD2: </a:t>
            </a:r>
            <a:r>
              <a:rPr lang="en-US" sz="2000" dirty="0"/>
              <a:t>a measure of binding affinity to a human dopamine receptor</a:t>
            </a:r>
          </a:p>
          <a:p>
            <a:r>
              <a:rPr lang="en-US" sz="2000" b="1" dirty="0"/>
              <a:t>HIV: </a:t>
            </a:r>
            <a:r>
              <a:rPr lang="en-US" sz="2000" dirty="0"/>
              <a:t>estimated inhibition probability for HIV</a:t>
            </a:r>
          </a:p>
          <a:p>
            <a:r>
              <a:rPr lang="en-US" sz="2000" b="1" dirty="0"/>
              <a:t>SARS: </a:t>
            </a:r>
            <a:r>
              <a:rPr lang="en-US" sz="2000" dirty="0"/>
              <a:t>estimated inhibition probability for SARS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ACA0DDE-B1A5-2D43-8376-84271DC2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256375"/>
            <a:ext cx="14452600" cy="295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A9D841-2EC3-9341-B80C-3C8CDC54C2D0}"/>
              </a:ext>
            </a:extLst>
          </p:cNvPr>
          <p:cNvSpPr/>
          <p:nvPr/>
        </p:nvSpPr>
        <p:spPr>
          <a:xfrm>
            <a:off x="576407" y="4831622"/>
            <a:ext cx="13822499" cy="424732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07B68-B49B-A14E-B804-DE74EDEA465F}"/>
              </a:ext>
            </a:extLst>
          </p:cNvPr>
          <p:cNvSpPr/>
          <p:nvPr/>
        </p:nvSpPr>
        <p:spPr>
          <a:xfrm>
            <a:off x="370392" y="2531424"/>
            <a:ext cx="347240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653BF-1533-2844-92C9-CE89063E2AB7}"/>
              </a:ext>
            </a:extLst>
          </p:cNvPr>
          <p:cNvSpPr/>
          <p:nvPr/>
        </p:nvSpPr>
        <p:spPr>
          <a:xfrm>
            <a:off x="1099843" y="4455802"/>
            <a:ext cx="2025321" cy="23194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848879-6E34-3B49-9F17-218A1C0EFBD1}"/>
              </a:ext>
            </a:extLst>
          </p:cNvPr>
          <p:cNvSpPr/>
          <p:nvPr/>
        </p:nvSpPr>
        <p:spPr>
          <a:xfrm>
            <a:off x="4643625" y="4456068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A5DCB-71D8-794A-B0B5-389E1F80A79A}"/>
              </a:ext>
            </a:extLst>
          </p:cNvPr>
          <p:cNvSpPr/>
          <p:nvPr/>
        </p:nvSpPr>
        <p:spPr>
          <a:xfrm>
            <a:off x="8394705" y="4455802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B5499-CB44-C449-B642-624EB7B6D26A}"/>
              </a:ext>
            </a:extLst>
          </p:cNvPr>
          <p:cNvSpPr/>
          <p:nvPr/>
        </p:nvSpPr>
        <p:spPr>
          <a:xfrm>
            <a:off x="12028672" y="4455802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A6059C-004F-D74A-8784-CB1D103FF9D2}"/>
              </a:ext>
            </a:extLst>
          </p:cNvPr>
          <p:cNvSpPr/>
          <p:nvPr/>
        </p:nvSpPr>
        <p:spPr>
          <a:xfrm>
            <a:off x="3692324" y="2594715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9C9D83-5730-D24B-B6AE-97CDF9D8B2B2}"/>
              </a:ext>
            </a:extLst>
          </p:cNvPr>
          <p:cNvSpPr/>
          <p:nvPr/>
        </p:nvSpPr>
        <p:spPr>
          <a:xfrm>
            <a:off x="7338349" y="2594715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70F0D5-C84A-DF43-B1AB-1C106AB41F06}"/>
              </a:ext>
            </a:extLst>
          </p:cNvPr>
          <p:cNvSpPr/>
          <p:nvPr/>
        </p:nvSpPr>
        <p:spPr>
          <a:xfrm>
            <a:off x="10995949" y="2577150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A1896-61DD-E74F-B0F1-B3392EEF7DDD}"/>
              </a:ext>
            </a:extLst>
          </p:cNvPr>
          <p:cNvSpPr txBox="1"/>
          <p:nvPr/>
        </p:nvSpPr>
        <p:spPr>
          <a:xfrm>
            <a:off x="1770101" y="2020856"/>
            <a:ext cx="6848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F542B-7A2E-0A40-9223-ADCAD1E46736}"/>
              </a:ext>
            </a:extLst>
          </p:cNvPr>
          <p:cNvSpPr txBox="1"/>
          <p:nvPr/>
        </p:nvSpPr>
        <p:spPr>
          <a:xfrm>
            <a:off x="5240946" y="2017509"/>
            <a:ext cx="8306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DRD2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9D73B3-FE2B-234A-8506-FE84F4E3695C}"/>
              </a:ext>
            </a:extLst>
          </p:cNvPr>
          <p:cNvSpPr txBox="1"/>
          <p:nvPr/>
        </p:nvSpPr>
        <p:spPr>
          <a:xfrm>
            <a:off x="9109046" y="2017509"/>
            <a:ext cx="5966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478FB-313B-F645-B594-7686A75EE2BD}"/>
              </a:ext>
            </a:extLst>
          </p:cNvPr>
          <p:cNvSpPr txBox="1"/>
          <p:nvPr/>
        </p:nvSpPr>
        <p:spPr>
          <a:xfrm>
            <a:off x="12658695" y="2017509"/>
            <a:ext cx="76527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85695-C9B5-1745-A05E-55EC834CB2A9}"/>
              </a:ext>
            </a:extLst>
          </p:cNvPr>
          <p:cNvSpPr/>
          <p:nvPr/>
        </p:nvSpPr>
        <p:spPr>
          <a:xfrm>
            <a:off x="7338350" y="2035074"/>
            <a:ext cx="7203150" cy="3180402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FFF449-8C84-D644-AA59-B1B8FF64558F}"/>
              </a:ext>
            </a:extLst>
          </p:cNvPr>
          <p:cNvSpPr/>
          <p:nvPr/>
        </p:nvSpPr>
        <p:spPr>
          <a:xfrm>
            <a:off x="925366" y="6208744"/>
            <a:ext cx="12747771" cy="184536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974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Molecular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ABE51-253F-314C-9AF2-D4298A6A7A74}"/>
              </a:ext>
            </a:extLst>
          </p:cNvPr>
          <p:cNvSpPr/>
          <p:nvPr/>
        </p:nvSpPr>
        <p:spPr>
          <a:xfrm>
            <a:off x="2375045" y="5527510"/>
            <a:ext cx="75808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QED: </a:t>
            </a:r>
            <a:r>
              <a:rPr lang="en-US" sz="2000" dirty="0"/>
              <a:t>a synthetic measure of drug-likeness (easy property) </a:t>
            </a:r>
          </a:p>
          <a:p>
            <a:r>
              <a:rPr lang="en-US" sz="2000" b="1" dirty="0"/>
              <a:t>DRD2: </a:t>
            </a:r>
            <a:r>
              <a:rPr lang="en-US" sz="2000" dirty="0"/>
              <a:t>a measure of binding affinity to a human dopamine receptor</a:t>
            </a:r>
          </a:p>
          <a:p>
            <a:r>
              <a:rPr lang="en-US" sz="2000" b="1" dirty="0"/>
              <a:t>HIV: </a:t>
            </a:r>
            <a:r>
              <a:rPr lang="en-US" sz="2000" dirty="0"/>
              <a:t>estimated inhibition probability for HIV</a:t>
            </a:r>
          </a:p>
          <a:p>
            <a:r>
              <a:rPr lang="en-US" sz="2000" b="1" dirty="0"/>
              <a:t>SARS: </a:t>
            </a:r>
            <a:r>
              <a:rPr lang="en-US" sz="2000" dirty="0"/>
              <a:t>estimated inhibition probability for SARS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ACA0DDE-B1A5-2D43-8376-84271DC2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256375"/>
            <a:ext cx="14452600" cy="295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A9D841-2EC3-9341-B80C-3C8CDC54C2D0}"/>
              </a:ext>
            </a:extLst>
          </p:cNvPr>
          <p:cNvSpPr/>
          <p:nvPr/>
        </p:nvSpPr>
        <p:spPr>
          <a:xfrm>
            <a:off x="576407" y="4831622"/>
            <a:ext cx="13822499" cy="424732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07B68-B49B-A14E-B804-DE74EDEA465F}"/>
              </a:ext>
            </a:extLst>
          </p:cNvPr>
          <p:cNvSpPr/>
          <p:nvPr/>
        </p:nvSpPr>
        <p:spPr>
          <a:xfrm>
            <a:off x="370392" y="2531424"/>
            <a:ext cx="347240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653BF-1533-2844-92C9-CE89063E2AB7}"/>
              </a:ext>
            </a:extLst>
          </p:cNvPr>
          <p:cNvSpPr/>
          <p:nvPr/>
        </p:nvSpPr>
        <p:spPr>
          <a:xfrm>
            <a:off x="1099843" y="4455802"/>
            <a:ext cx="2025321" cy="23194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848879-6E34-3B49-9F17-218A1C0EFBD1}"/>
              </a:ext>
            </a:extLst>
          </p:cNvPr>
          <p:cNvSpPr/>
          <p:nvPr/>
        </p:nvSpPr>
        <p:spPr>
          <a:xfrm>
            <a:off x="4643625" y="4456068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A5DCB-71D8-794A-B0B5-389E1F80A79A}"/>
              </a:ext>
            </a:extLst>
          </p:cNvPr>
          <p:cNvSpPr/>
          <p:nvPr/>
        </p:nvSpPr>
        <p:spPr>
          <a:xfrm>
            <a:off x="8394705" y="4455802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B5499-CB44-C449-B642-624EB7B6D26A}"/>
              </a:ext>
            </a:extLst>
          </p:cNvPr>
          <p:cNvSpPr/>
          <p:nvPr/>
        </p:nvSpPr>
        <p:spPr>
          <a:xfrm>
            <a:off x="12028672" y="4455802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A6059C-004F-D74A-8784-CB1D103FF9D2}"/>
              </a:ext>
            </a:extLst>
          </p:cNvPr>
          <p:cNvSpPr/>
          <p:nvPr/>
        </p:nvSpPr>
        <p:spPr>
          <a:xfrm>
            <a:off x="3692324" y="2594715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9C9D83-5730-D24B-B6AE-97CDF9D8B2B2}"/>
              </a:ext>
            </a:extLst>
          </p:cNvPr>
          <p:cNvSpPr/>
          <p:nvPr/>
        </p:nvSpPr>
        <p:spPr>
          <a:xfrm>
            <a:off x="7338349" y="2594715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70F0D5-C84A-DF43-B1AB-1C106AB41F06}"/>
              </a:ext>
            </a:extLst>
          </p:cNvPr>
          <p:cNvSpPr/>
          <p:nvPr/>
        </p:nvSpPr>
        <p:spPr>
          <a:xfrm>
            <a:off x="10995949" y="2577150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A1896-61DD-E74F-B0F1-B3392EEF7DDD}"/>
              </a:ext>
            </a:extLst>
          </p:cNvPr>
          <p:cNvSpPr txBox="1"/>
          <p:nvPr/>
        </p:nvSpPr>
        <p:spPr>
          <a:xfrm>
            <a:off x="1770101" y="2020856"/>
            <a:ext cx="6848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F542B-7A2E-0A40-9223-ADCAD1E46736}"/>
              </a:ext>
            </a:extLst>
          </p:cNvPr>
          <p:cNvSpPr txBox="1"/>
          <p:nvPr/>
        </p:nvSpPr>
        <p:spPr>
          <a:xfrm>
            <a:off x="5240946" y="2017509"/>
            <a:ext cx="8306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DRD2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9D73B3-FE2B-234A-8506-FE84F4E3695C}"/>
              </a:ext>
            </a:extLst>
          </p:cNvPr>
          <p:cNvSpPr txBox="1"/>
          <p:nvPr/>
        </p:nvSpPr>
        <p:spPr>
          <a:xfrm>
            <a:off x="9109046" y="2017509"/>
            <a:ext cx="5966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478FB-313B-F645-B594-7686A75EE2BD}"/>
              </a:ext>
            </a:extLst>
          </p:cNvPr>
          <p:cNvSpPr txBox="1"/>
          <p:nvPr/>
        </p:nvSpPr>
        <p:spPr>
          <a:xfrm>
            <a:off x="12658695" y="2017509"/>
            <a:ext cx="76527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85695-C9B5-1745-A05E-55EC834CB2A9}"/>
              </a:ext>
            </a:extLst>
          </p:cNvPr>
          <p:cNvSpPr/>
          <p:nvPr/>
        </p:nvSpPr>
        <p:spPr>
          <a:xfrm>
            <a:off x="10944224" y="2017509"/>
            <a:ext cx="3597275" cy="3197967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FFF449-8C84-D644-AA59-B1B8FF64558F}"/>
              </a:ext>
            </a:extLst>
          </p:cNvPr>
          <p:cNvSpPr/>
          <p:nvPr/>
        </p:nvSpPr>
        <p:spPr>
          <a:xfrm>
            <a:off x="925366" y="6529388"/>
            <a:ext cx="12747771" cy="1524722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675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F48-537E-1B49-81FD-0CA42B95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Molecular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ABE51-253F-314C-9AF2-D4298A6A7A74}"/>
              </a:ext>
            </a:extLst>
          </p:cNvPr>
          <p:cNvSpPr/>
          <p:nvPr/>
        </p:nvSpPr>
        <p:spPr>
          <a:xfrm>
            <a:off x="2375045" y="5527510"/>
            <a:ext cx="75808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QED: </a:t>
            </a:r>
            <a:r>
              <a:rPr lang="en-US" sz="2000" dirty="0"/>
              <a:t>a synthetic measure of drug-likeness (easy property) </a:t>
            </a:r>
          </a:p>
          <a:p>
            <a:r>
              <a:rPr lang="en-US" sz="2000" b="1" dirty="0"/>
              <a:t>DRD2: </a:t>
            </a:r>
            <a:r>
              <a:rPr lang="en-US" sz="2000" dirty="0"/>
              <a:t>a measure of binding affinity to a human dopamine receptor</a:t>
            </a:r>
          </a:p>
          <a:p>
            <a:r>
              <a:rPr lang="en-US" sz="2000" b="1" dirty="0"/>
              <a:t>HIV: </a:t>
            </a:r>
            <a:r>
              <a:rPr lang="en-US" sz="2000" dirty="0"/>
              <a:t>estimated inhibition probability for HIV</a:t>
            </a:r>
          </a:p>
          <a:p>
            <a:r>
              <a:rPr lang="en-US" sz="2000" b="1" dirty="0"/>
              <a:t>SARS: </a:t>
            </a:r>
            <a:r>
              <a:rPr lang="en-US" sz="2000" dirty="0"/>
              <a:t>estimated inhibition probability for SARS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ACA0DDE-B1A5-2D43-8376-84271DC2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256375"/>
            <a:ext cx="14452600" cy="295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A9D841-2EC3-9341-B80C-3C8CDC54C2D0}"/>
              </a:ext>
            </a:extLst>
          </p:cNvPr>
          <p:cNvSpPr/>
          <p:nvPr/>
        </p:nvSpPr>
        <p:spPr>
          <a:xfrm>
            <a:off x="576407" y="4831622"/>
            <a:ext cx="13822499" cy="424732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07B68-B49B-A14E-B804-DE74EDEA465F}"/>
              </a:ext>
            </a:extLst>
          </p:cNvPr>
          <p:cNvSpPr/>
          <p:nvPr/>
        </p:nvSpPr>
        <p:spPr>
          <a:xfrm>
            <a:off x="370392" y="2531424"/>
            <a:ext cx="347240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653BF-1533-2844-92C9-CE89063E2AB7}"/>
              </a:ext>
            </a:extLst>
          </p:cNvPr>
          <p:cNvSpPr/>
          <p:nvPr/>
        </p:nvSpPr>
        <p:spPr>
          <a:xfrm>
            <a:off x="1099843" y="4455802"/>
            <a:ext cx="2025321" cy="23194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848879-6E34-3B49-9F17-218A1C0EFBD1}"/>
              </a:ext>
            </a:extLst>
          </p:cNvPr>
          <p:cNvSpPr/>
          <p:nvPr/>
        </p:nvSpPr>
        <p:spPr>
          <a:xfrm>
            <a:off x="4643625" y="4456068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A5DCB-71D8-794A-B0B5-389E1F80A79A}"/>
              </a:ext>
            </a:extLst>
          </p:cNvPr>
          <p:cNvSpPr/>
          <p:nvPr/>
        </p:nvSpPr>
        <p:spPr>
          <a:xfrm>
            <a:off x="8394705" y="4455802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B5499-CB44-C449-B642-624EB7B6D26A}"/>
              </a:ext>
            </a:extLst>
          </p:cNvPr>
          <p:cNvSpPr/>
          <p:nvPr/>
        </p:nvSpPr>
        <p:spPr>
          <a:xfrm>
            <a:off x="12028672" y="4455802"/>
            <a:ext cx="2025321" cy="544195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A6059C-004F-D74A-8784-CB1D103FF9D2}"/>
              </a:ext>
            </a:extLst>
          </p:cNvPr>
          <p:cNvSpPr/>
          <p:nvPr/>
        </p:nvSpPr>
        <p:spPr>
          <a:xfrm>
            <a:off x="3692324" y="2594715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9C9D83-5730-D24B-B6AE-97CDF9D8B2B2}"/>
              </a:ext>
            </a:extLst>
          </p:cNvPr>
          <p:cNvSpPr/>
          <p:nvPr/>
        </p:nvSpPr>
        <p:spPr>
          <a:xfrm>
            <a:off x="7338349" y="2594715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70F0D5-C84A-DF43-B1AB-1C106AB41F06}"/>
              </a:ext>
            </a:extLst>
          </p:cNvPr>
          <p:cNvSpPr/>
          <p:nvPr/>
        </p:nvSpPr>
        <p:spPr>
          <a:xfrm>
            <a:off x="10995949" y="2577150"/>
            <a:ext cx="511217" cy="16065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A1896-61DD-E74F-B0F1-B3392EEF7DDD}"/>
              </a:ext>
            </a:extLst>
          </p:cNvPr>
          <p:cNvSpPr txBox="1"/>
          <p:nvPr/>
        </p:nvSpPr>
        <p:spPr>
          <a:xfrm>
            <a:off x="1770101" y="2020856"/>
            <a:ext cx="6848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F542B-7A2E-0A40-9223-ADCAD1E46736}"/>
              </a:ext>
            </a:extLst>
          </p:cNvPr>
          <p:cNvSpPr txBox="1"/>
          <p:nvPr/>
        </p:nvSpPr>
        <p:spPr>
          <a:xfrm>
            <a:off x="5240946" y="2017509"/>
            <a:ext cx="8306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DRD2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9D73B3-FE2B-234A-8506-FE84F4E3695C}"/>
              </a:ext>
            </a:extLst>
          </p:cNvPr>
          <p:cNvSpPr txBox="1"/>
          <p:nvPr/>
        </p:nvSpPr>
        <p:spPr>
          <a:xfrm>
            <a:off x="9109046" y="2017509"/>
            <a:ext cx="5966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478FB-313B-F645-B594-7686A75EE2BD}"/>
              </a:ext>
            </a:extLst>
          </p:cNvPr>
          <p:cNvSpPr txBox="1"/>
          <p:nvPr/>
        </p:nvSpPr>
        <p:spPr>
          <a:xfrm>
            <a:off x="12658695" y="2017509"/>
            <a:ext cx="76527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SARS</a:t>
            </a:r>
          </a:p>
        </p:txBody>
      </p:sp>
    </p:spTree>
    <p:extLst>
      <p:ext uri="{BB962C8B-B14F-4D97-AF65-F5344CB8AC3E}">
        <p14:creationId xmlns:p14="http://schemas.microsoft.com/office/powerpoint/2010/main" val="1880057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333333"/>
      </a:dk1>
      <a:lt1>
        <a:sysClr val="window" lastClr="FFFFFF"/>
      </a:lt1>
      <a:dk2>
        <a:srgbClr val="BDD0F0"/>
      </a:dk2>
      <a:lt2>
        <a:srgbClr val="EEECE1"/>
      </a:lt2>
      <a:accent1>
        <a:srgbClr val="BDD0F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65901</TotalTime>
  <Words>4227</Words>
  <Application>Microsoft Macintosh PowerPoint</Application>
  <PresentationFormat>Custom</PresentationFormat>
  <Paragraphs>1228</Paragraphs>
  <Slides>106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Arial Unicode MS</vt:lpstr>
      <vt:lpstr>Arial</vt:lpstr>
      <vt:lpstr>Calibri</vt:lpstr>
      <vt:lpstr>Cambria Math</vt:lpstr>
      <vt:lpstr>Office Theme</vt:lpstr>
      <vt:lpstr>Learning Space Partitions  for Path Planning</vt:lpstr>
      <vt:lpstr>Overview</vt:lpstr>
      <vt:lpstr>Overview</vt:lpstr>
      <vt:lpstr>Overview</vt:lpstr>
      <vt:lpstr>Overview</vt:lpstr>
      <vt:lpstr>Overview</vt:lpstr>
      <vt:lpstr>Overview</vt:lpstr>
      <vt:lpstr>Path Planning</vt:lpstr>
      <vt:lpstr>Path Planning</vt:lpstr>
      <vt:lpstr>Path Planning</vt:lpstr>
      <vt:lpstr>Path Planning</vt:lpstr>
      <vt:lpstr>Path Planning</vt:lpstr>
      <vt:lpstr>Example: 2D Navigation</vt:lpstr>
      <vt:lpstr>Example: 2D Navigation</vt:lpstr>
      <vt:lpstr>Example: 2D Navigation</vt:lpstr>
      <vt:lpstr>Example: 2D Navigation</vt:lpstr>
      <vt:lpstr>Example: 2D Navigation</vt:lpstr>
      <vt:lpstr>Example: 2D Navigation</vt:lpstr>
      <vt:lpstr>Example: 2D Navigation</vt:lpstr>
      <vt:lpstr>Example: 2D Navigation</vt:lpstr>
      <vt:lpstr>Example: 2D Navigation</vt:lpstr>
      <vt:lpstr>Example: 2D Navigation</vt:lpstr>
      <vt:lpstr>Example: 2D Navigation</vt:lpstr>
      <vt:lpstr>Example: 2D Navigation</vt:lpstr>
      <vt:lpstr>Example: 2D Navigation</vt:lpstr>
      <vt:lpstr>Example: 2D Navigation</vt:lpstr>
      <vt:lpstr>Overview</vt:lpstr>
      <vt:lpstr>Algorithm Sketch</vt:lpstr>
      <vt:lpstr>Algorithm Sketch</vt:lpstr>
      <vt:lpstr>Algorithm Sketch</vt:lpstr>
      <vt:lpstr>Algorithm Sketch</vt:lpstr>
      <vt:lpstr>Algorithm Sketch</vt:lpstr>
      <vt:lpstr>Algorithm Sketch</vt:lpstr>
      <vt:lpstr>A Partition Tree Over Regions</vt:lpstr>
      <vt:lpstr>A Partition Tree Over Regions</vt:lpstr>
      <vt:lpstr>A Partition Tree Over Regions</vt:lpstr>
      <vt:lpstr>A Partition Tree Over Regions</vt:lpstr>
      <vt:lpstr>A Partition Tree Over Regions</vt:lpstr>
      <vt:lpstr>A Partition Tree Over Regions</vt:lpstr>
      <vt:lpstr>What Exactly to Partition?</vt:lpstr>
      <vt:lpstr>What Exactly to Partition?</vt:lpstr>
      <vt:lpstr>What Exactly to Partition?</vt:lpstr>
      <vt:lpstr>What Exactly to Partition?</vt:lpstr>
      <vt:lpstr>What Exactly to Partition?</vt:lpstr>
      <vt:lpstr>Partitions Over Latent States</vt:lpstr>
      <vt:lpstr>Partitions Over Latent States</vt:lpstr>
      <vt:lpstr>Partitions Over Latent States</vt:lpstr>
      <vt:lpstr>Latent Partitions in Practice</vt:lpstr>
      <vt:lpstr>Algorithm Sketch</vt:lpstr>
      <vt:lpstr>Selecting a Region</vt:lpstr>
      <vt:lpstr>Selecting a Region</vt:lpstr>
      <vt:lpstr>Selecting a Region</vt:lpstr>
      <vt:lpstr>Selecting a Region</vt:lpstr>
      <vt:lpstr>Selecting a Region</vt:lpstr>
      <vt:lpstr>Selecting a Region</vt:lpstr>
      <vt:lpstr>Selecting a Region</vt:lpstr>
      <vt:lpstr>Selecting a Region</vt:lpstr>
      <vt:lpstr>UCB Metric in Practice</vt:lpstr>
      <vt:lpstr>Algorithm Sketch</vt:lpstr>
      <vt:lpstr>Sampling From a Leaf Region</vt:lpstr>
      <vt:lpstr>Sampling From a Leaf Region</vt:lpstr>
      <vt:lpstr>Sampling From a Leaf Region</vt:lpstr>
      <vt:lpstr>Sampling From a Leaf Region</vt:lpstr>
      <vt:lpstr>Improving the Local Solver</vt:lpstr>
      <vt:lpstr>Overview</vt:lpstr>
      <vt:lpstr>Setup for Analysis</vt:lpstr>
      <vt:lpstr>Setup for Analysis</vt:lpstr>
      <vt:lpstr>Setup for Analysis</vt:lpstr>
      <vt:lpstr>Setup for Analysis</vt:lpstr>
      <vt:lpstr>Setup for Analysis</vt:lpstr>
      <vt:lpstr>Setup for Analysis</vt:lpstr>
      <vt:lpstr>Setup for Analysis</vt:lpstr>
      <vt:lpstr>Sketch of Main Theorem</vt:lpstr>
      <vt:lpstr>Sketch of Main Theorem</vt:lpstr>
      <vt:lpstr>Sketch of Main Theorem</vt:lpstr>
      <vt:lpstr>Sketch of Main Theorem</vt:lpstr>
      <vt:lpstr>Implications: Region “Goodness”</vt:lpstr>
      <vt:lpstr>Implications: Region “Goodness”</vt:lpstr>
      <vt:lpstr>Implications: Latent Partitions</vt:lpstr>
      <vt:lpstr>Implications: Latent Partitions</vt:lpstr>
      <vt:lpstr>Implications: Learned Partitions</vt:lpstr>
      <vt:lpstr>Implications: Learned Partitions</vt:lpstr>
      <vt:lpstr>Implications: Learned Partitions</vt:lpstr>
      <vt:lpstr>Implications: Recursive Partitioning</vt:lpstr>
      <vt:lpstr>Implications: Recursive Partitioning</vt:lpstr>
      <vt:lpstr>Implications: Recursive Partitioning</vt:lpstr>
      <vt:lpstr>Overview</vt:lpstr>
      <vt:lpstr>Experiments: 2D Navigation</vt:lpstr>
      <vt:lpstr>Experiments: 2D Navigation</vt:lpstr>
      <vt:lpstr>Experiments: 2D Navigation</vt:lpstr>
      <vt:lpstr>Experiments: 2D Navigation</vt:lpstr>
      <vt:lpstr>Experiments: 2D Navigation</vt:lpstr>
      <vt:lpstr>Experiments: 2D Navigation</vt:lpstr>
      <vt:lpstr>Experiments: 2D Navigation</vt:lpstr>
      <vt:lpstr>Experiments: Molecular Design</vt:lpstr>
      <vt:lpstr>Experiments: Molecular Design</vt:lpstr>
      <vt:lpstr>Experiments: Molecular Design</vt:lpstr>
      <vt:lpstr>Experiments: Molecular Design</vt:lpstr>
      <vt:lpstr>Experiments: Molecular Design</vt:lpstr>
      <vt:lpstr>Experiments: Molecular Design</vt:lpstr>
      <vt:lpstr>Takeaways</vt:lpstr>
      <vt:lpstr>Takeaways</vt:lpstr>
      <vt:lpstr>Takeaways</vt:lpstr>
      <vt:lpstr>Takeaways</vt:lpstr>
      <vt:lpstr>Takeaways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Berkeley NLP</dc:title>
  <dc:creator>Daniel Fried</dc:creator>
  <cp:lastModifiedBy>Kevin Yang</cp:lastModifiedBy>
  <cp:revision>3902</cp:revision>
  <cp:lastPrinted>2014-06-18T19:51:17Z</cp:lastPrinted>
  <dcterms:created xsi:type="dcterms:W3CDTF">2014-06-12T20:25:57Z</dcterms:created>
  <dcterms:modified xsi:type="dcterms:W3CDTF">2021-10-18T22:42:32Z</dcterms:modified>
</cp:coreProperties>
</file>